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6" r:id="rId4"/>
    <p:sldMasterId id="2147483816" r:id="rId5"/>
    <p:sldMasterId id="2147483821" r:id="rId6"/>
    <p:sldMasterId id="2147483826" r:id="rId7"/>
  </p:sldMasterIdLst>
  <p:notesMasterIdLst>
    <p:notesMasterId r:id="rId12"/>
  </p:notesMasterIdLst>
  <p:handoutMasterIdLst>
    <p:handoutMasterId r:id="rId13"/>
  </p:handoutMasterIdLst>
  <p:sldIdLst>
    <p:sldId id="256" r:id="rId8"/>
    <p:sldId id="259" r:id="rId9"/>
    <p:sldId id="258" r:id="rId10"/>
    <p:sldId id="257" r:id="rId11"/>
  </p:sldIdLst>
  <p:sldSz cx="12192000" cy="6858000"/>
  <p:notesSz cx="6858000" cy="9144000"/>
  <p:embeddedFontLst>
    <p:embeddedFont>
      <p:font typeface="Cooper Hewitt Book" pitchFamily="2" charset="0"/>
      <p:regular r:id="rId14"/>
      <p:italic r:id="rId15"/>
    </p:embeddedFont>
    <p:embeddedFont>
      <p:font typeface="Cooper Hewitt Heavy" pitchFamily="2" charset="0"/>
      <p:bold r:id="rId16"/>
      <p:boldItalic r:id="rId17"/>
    </p:embeddedFont>
    <p:embeddedFont>
      <p:font typeface="Montserrat Light" panose="00000400000000000000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34F"/>
    <a:srgbClr val="FFFFFF"/>
    <a:srgbClr val="E3017C"/>
    <a:srgbClr val="A6A6A6"/>
    <a:srgbClr val="3C3C3B"/>
    <a:srgbClr val="FDEEF5"/>
    <a:srgbClr val="39A29F"/>
    <a:srgbClr val="F2F2F2"/>
    <a:srgbClr val="0B9DA2"/>
    <a:srgbClr val="00A1A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CC3BB-4E77-460A-9F00-83D54B48A299}" v="87" dt="2024-10-03T10:41:50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4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per-Orr, Robert (Staff Comisiwn y Senedd | Senedd Commission Staff)" userId="7eadc98c-2aed-4944-992d-e0bd6ffd323b" providerId="ADAL" clId="{9BACC3BB-4E77-460A-9F00-83D54B48A299}"/>
    <pc:docChg chg="undo custSel addSld delSld modSld sldOrd delMainMaster modMainMaster">
      <pc:chgData name="Draper-Orr, Robert (Staff Comisiwn y Senedd | Senedd Commission Staff)" userId="7eadc98c-2aed-4944-992d-e0bd6ffd323b" providerId="ADAL" clId="{9BACC3BB-4E77-460A-9F00-83D54B48A299}" dt="2024-10-03T10:42:11.117" v="251" actId="20577"/>
      <pc:docMkLst>
        <pc:docMk/>
      </pc:docMkLst>
      <pc:sldChg chg="addSp delSp modSp mod modClrScheme chgLayout">
        <pc:chgData name="Draper-Orr, Robert (Staff Comisiwn y Senedd | Senedd Commission Staff)" userId="7eadc98c-2aed-4944-992d-e0bd6ffd323b" providerId="ADAL" clId="{9BACC3BB-4E77-460A-9F00-83D54B48A299}" dt="2024-10-01T14:47:22.500" v="238" actId="20577"/>
        <pc:sldMkLst>
          <pc:docMk/>
          <pc:sldMk cId="1450596631" sldId="256"/>
        </pc:sldMkLst>
        <pc:spChg chg="add del mod">
          <ac:chgData name="Draper-Orr, Robert (Staff Comisiwn y Senedd | Senedd Commission Staff)" userId="7eadc98c-2aed-4944-992d-e0bd6ffd323b" providerId="ADAL" clId="{9BACC3BB-4E77-460A-9F00-83D54B48A299}" dt="2024-10-01T10:49:55.479" v="74" actId="478"/>
          <ac:spMkLst>
            <pc:docMk/>
            <pc:sldMk cId="1450596631" sldId="256"/>
            <ac:spMk id="3" creationId="{50991D8A-6BD9-9184-1012-71C4D7B5FC1A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1T12:49:36.629" v="194" actId="700"/>
          <ac:spMkLst>
            <pc:docMk/>
            <pc:sldMk cId="1450596631" sldId="256"/>
            <ac:spMk id="13" creationId="{90853B9A-8108-43DE-852F-EFBABBA74BFD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1T14:47:22.500" v="238" actId="20577"/>
          <ac:spMkLst>
            <pc:docMk/>
            <pc:sldMk cId="1450596631" sldId="256"/>
            <ac:spMk id="15" creationId="{54CC775D-59DD-4EB7-B74A-2C1C059F386D}"/>
          </ac:spMkLst>
        </pc:spChg>
        <pc:picChg chg="del">
          <ac:chgData name="Draper-Orr, Robert (Staff Comisiwn y Senedd | Senedd Commission Staff)" userId="7eadc98c-2aed-4944-992d-e0bd6ffd323b" providerId="ADAL" clId="{9BACC3BB-4E77-460A-9F00-83D54B48A299}" dt="2024-10-01T10:49:53.529" v="73" actId="478"/>
          <ac:picMkLst>
            <pc:docMk/>
            <pc:sldMk cId="1450596631" sldId="256"/>
            <ac:picMk id="7" creationId="{DCA4ED82-A2B5-645F-5458-AE19CF0124C6}"/>
          </ac:picMkLst>
        </pc:picChg>
      </pc:sldChg>
      <pc:sldChg chg="addSp delSp modSp add mod modClrScheme chgLayout">
        <pc:chgData name="Draper-Orr, Robert (Staff Comisiwn y Senedd | Senedd Commission Staff)" userId="7eadc98c-2aed-4944-992d-e0bd6ffd323b" providerId="ADAL" clId="{9BACC3BB-4E77-460A-9F00-83D54B48A299}" dt="2024-10-03T10:42:11.117" v="251" actId="20577"/>
        <pc:sldMkLst>
          <pc:docMk/>
          <pc:sldMk cId="1112940023" sldId="257"/>
        </pc:sldMkLst>
        <pc:spChg chg="add mod">
          <ac:chgData name="Draper-Orr, Robert (Staff Comisiwn y Senedd | Senedd Commission Staff)" userId="7eadc98c-2aed-4944-992d-e0bd6ffd323b" providerId="ADAL" clId="{9BACC3BB-4E77-460A-9F00-83D54B48A299}" dt="2024-10-03T10:42:11.117" v="251" actId="20577"/>
          <ac:spMkLst>
            <pc:docMk/>
            <pc:sldMk cId="1112940023" sldId="257"/>
            <ac:spMk id="4" creationId="{FFEA2E63-A2EA-B97C-7924-84C1F8F58791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1T12:00:05.683" v="123"/>
          <ac:spMkLst>
            <pc:docMk/>
            <pc:sldMk cId="1112940023" sldId="257"/>
            <ac:spMk id="13" creationId="{90853B9A-8108-43DE-852F-EFBABBA74BFD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3T10:41:47.895" v="245" actId="14100"/>
          <ac:spMkLst>
            <pc:docMk/>
            <pc:sldMk cId="1112940023" sldId="257"/>
            <ac:spMk id="15" creationId="{54CC775D-59DD-4EB7-B74A-2C1C059F386D}"/>
          </ac:spMkLst>
        </pc:spChg>
        <pc:picChg chg="add mod">
          <ac:chgData name="Draper-Orr, Robert (Staff Comisiwn y Senedd | Senedd Commission Staff)" userId="7eadc98c-2aed-4944-992d-e0bd6ffd323b" providerId="ADAL" clId="{9BACC3BB-4E77-460A-9F00-83D54B48A299}" dt="2024-10-03T10:40:48.937" v="243" actId="1076"/>
          <ac:picMkLst>
            <pc:docMk/>
            <pc:sldMk cId="1112940023" sldId="257"/>
            <ac:picMk id="3" creationId="{6289A1FB-A8B4-6286-A0EA-7FAAB73BE1B2}"/>
          </ac:picMkLst>
        </pc:picChg>
        <pc:picChg chg="del mod ord">
          <ac:chgData name="Draper-Orr, Robert (Staff Comisiwn y Senedd | Senedd Commission Staff)" userId="7eadc98c-2aed-4944-992d-e0bd6ffd323b" providerId="ADAL" clId="{9BACC3BB-4E77-460A-9F00-83D54B48A299}" dt="2024-10-01T10:47:34.084" v="65" actId="478"/>
          <ac:picMkLst>
            <pc:docMk/>
            <pc:sldMk cId="1112940023" sldId="257"/>
            <ac:picMk id="7" creationId="{DCA4ED82-A2B5-645F-5458-AE19CF0124C6}"/>
          </ac:picMkLst>
        </pc:picChg>
      </pc:sldChg>
      <pc:sldChg chg="addSp delSp modSp add mod ord modClrScheme chgLayout">
        <pc:chgData name="Draper-Orr, Robert (Staff Comisiwn y Senedd | Senedd Commission Staff)" userId="7eadc98c-2aed-4944-992d-e0bd6ffd323b" providerId="ADAL" clId="{9BACC3BB-4E77-460A-9F00-83D54B48A299}" dt="2024-10-01T10:42:13.711" v="59"/>
        <pc:sldMkLst>
          <pc:docMk/>
          <pc:sldMk cId="1401524108" sldId="258"/>
        </pc:sldMkLst>
        <pc:spChg chg="add del mod">
          <ac:chgData name="Draper-Orr, Robert (Staff Comisiwn y Senedd | Senedd Commission Staff)" userId="7eadc98c-2aed-4944-992d-e0bd6ffd323b" providerId="ADAL" clId="{9BACC3BB-4E77-460A-9F00-83D54B48A299}" dt="2024-10-01T10:40:56.361" v="51" actId="931"/>
          <ac:spMkLst>
            <pc:docMk/>
            <pc:sldMk cId="1401524108" sldId="258"/>
            <ac:spMk id="3" creationId="{5D727415-7488-9E8E-BB62-E21F7F4A061A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1T10:41:46.565" v="57" actId="700"/>
          <ac:spMkLst>
            <pc:docMk/>
            <pc:sldMk cId="1401524108" sldId="258"/>
            <ac:spMk id="13" creationId="{90853B9A-8108-43DE-852F-EFBABBA74BFD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1T10:41:46.565" v="57" actId="700"/>
          <ac:spMkLst>
            <pc:docMk/>
            <pc:sldMk cId="1401524108" sldId="258"/>
            <ac:spMk id="15" creationId="{54CC775D-59DD-4EB7-B74A-2C1C059F386D}"/>
          </ac:spMkLst>
        </pc:spChg>
        <pc:picChg chg="add del mod ord">
          <ac:chgData name="Draper-Orr, Robert (Staff Comisiwn y Senedd | Senedd Commission Staff)" userId="7eadc98c-2aed-4944-992d-e0bd6ffd323b" providerId="ADAL" clId="{9BACC3BB-4E77-460A-9F00-83D54B48A299}" dt="2024-10-01T10:41:42.780" v="56" actId="478"/>
          <ac:picMkLst>
            <pc:docMk/>
            <pc:sldMk cId="1401524108" sldId="258"/>
            <ac:picMk id="5" creationId="{770F175D-10A2-389C-9BEB-141474B0EFF0}"/>
          </ac:picMkLst>
        </pc:picChg>
        <pc:picChg chg="del mod ord">
          <ac:chgData name="Draper-Orr, Robert (Staff Comisiwn y Senedd | Senedd Commission Staff)" userId="7eadc98c-2aed-4944-992d-e0bd6ffd323b" providerId="ADAL" clId="{9BACC3BB-4E77-460A-9F00-83D54B48A299}" dt="2024-10-01T10:37:53.705" v="50" actId="478"/>
          <ac:picMkLst>
            <pc:docMk/>
            <pc:sldMk cId="1401524108" sldId="258"/>
            <ac:picMk id="7" creationId="{DCA4ED82-A2B5-645F-5458-AE19CF0124C6}"/>
          </ac:picMkLst>
        </pc:picChg>
      </pc:sldChg>
      <pc:sldChg chg="addSp delSp modSp add mod modClrScheme chgLayout">
        <pc:chgData name="Draper-Orr, Robert (Staff Comisiwn y Senedd | Senedd Commission Staff)" userId="7eadc98c-2aed-4944-992d-e0bd6ffd323b" providerId="ADAL" clId="{9BACC3BB-4E77-460A-9F00-83D54B48A299}" dt="2024-10-01T11:59:32.964" v="118"/>
        <pc:sldMkLst>
          <pc:docMk/>
          <pc:sldMk cId="3977793549" sldId="259"/>
        </pc:sldMkLst>
        <pc:spChg chg="add del mod ord">
          <ac:chgData name="Draper-Orr, Robert (Staff Comisiwn y Senedd | Senedd Commission Staff)" userId="7eadc98c-2aed-4944-992d-e0bd6ffd323b" providerId="ADAL" clId="{9BACC3BB-4E77-460A-9F00-83D54B48A299}" dt="2024-10-01T11:50:11.181" v="110" actId="700"/>
          <ac:spMkLst>
            <pc:docMk/>
            <pc:sldMk cId="3977793549" sldId="259"/>
            <ac:spMk id="2" creationId="{BD7D156C-5D45-8BC1-FFA1-0627D0CCEF82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1T11:50:33.824" v="113"/>
          <ac:spMkLst>
            <pc:docMk/>
            <pc:sldMk cId="3977793549" sldId="259"/>
            <ac:spMk id="13" creationId="{90853B9A-8108-43DE-852F-EFBABBA74BFD}"/>
          </ac:spMkLst>
        </pc:spChg>
        <pc:spChg chg="mod ord">
          <ac:chgData name="Draper-Orr, Robert (Staff Comisiwn y Senedd | Senedd Commission Staff)" userId="7eadc98c-2aed-4944-992d-e0bd6ffd323b" providerId="ADAL" clId="{9BACC3BB-4E77-460A-9F00-83D54B48A299}" dt="2024-10-01T11:59:32.964" v="118"/>
          <ac:spMkLst>
            <pc:docMk/>
            <pc:sldMk cId="3977793549" sldId="259"/>
            <ac:spMk id="15" creationId="{54CC775D-59DD-4EB7-B74A-2C1C059F386D}"/>
          </ac:spMkLst>
        </pc:spChg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566848313" sldId="264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465952997" sldId="295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048812340" sldId="296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372491145" sldId="297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907798563" sldId="298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767346092" sldId="299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137592517" sldId="300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4218451197" sldId="301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76076928" sldId="302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4002511480" sldId="303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955374418" sldId="304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2228222041" sldId="305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4155116395" sldId="306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261706786" sldId="307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990050201" sldId="308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88052718" sldId="309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107258320" sldId="310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2232495831" sldId="314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74947146" sldId="315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9213801" sldId="317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437337912" sldId="319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662176798" sldId="320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876235538" sldId="322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788232562" sldId="323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452839644" sldId="326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425581363" sldId="327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175807322" sldId="328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914340914" sldId="329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262700480" sldId="331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616125061" sldId="332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187279973" sldId="333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2906696557" sldId="334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025189458" sldId="335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760355921" sldId="905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3558288471" sldId="906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1502419321" sldId="907"/>
        </pc:sldMkLst>
      </pc:sldChg>
      <pc:sldChg chg="del">
        <pc:chgData name="Draper-Orr, Robert (Staff Comisiwn y Senedd | Senedd Commission Staff)" userId="7eadc98c-2aed-4944-992d-e0bd6ffd323b" providerId="ADAL" clId="{9BACC3BB-4E77-460A-9F00-83D54B48A299}" dt="2024-10-01T10:36:15.558" v="0" actId="2696"/>
        <pc:sldMkLst>
          <pc:docMk/>
          <pc:sldMk cId="2162673763" sldId="908"/>
        </pc:sldMkLst>
      </pc:sldChg>
      <pc:sldMasterChg chg="addSldLayout modSldLayout">
        <pc:chgData name="Draper-Orr, Robert (Staff Comisiwn y Senedd | Senedd Commission Staff)" userId="7eadc98c-2aed-4944-992d-e0bd6ffd323b" providerId="ADAL" clId="{9BACC3BB-4E77-460A-9F00-83D54B48A299}" dt="2024-10-01T14:41:15.220" v="203" actId="2711"/>
        <pc:sldMasterMkLst>
          <pc:docMk/>
          <pc:sldMasterMk cId="2929300327" sldId="2147483796"/>
        </pc:sldMasterMkLst>
        <pc:sldLayoutChg chg="addSp delSp modSp mod">
          <pc:chgData name="Draper-Orr, Robert (Staff Comisiwn y Senedd | Senedd Commission Staff)" userId="7eadc98c-2aed-4944-992d-e0bd6ffd323b" providerId="ADAL" clId="{9BACC3BB-4E77-460A-9F00-83D54B48A299}" dt="2024-10-01T14:40:34.013" v="196" actId="2711"/>
          <pc:sldLayoutMkLst>
            <pc:docMk/>
            <pc:sldMasterMk cId="2929300327" sldId="2147483796"/>
            <pc:sldLayoutMk cId="3277811250" sldId="2147483797"/>
          </pc:sldLayoutMkLst>
          <pc:spChg chg="mod">
            <ac:chgData name="Draper-Orr, Robert (Staff Comisiwn y Senedd | Senedd Commission Staff)" userId="7eadc98c-2aed-4944-992d-e0bd6ffd323b" providerId="ADAL" clId="{9BACC3BB-4E77-460A-9F00-83D54B48A299}" dt="2024-10-01T14:40:27.312" v="195" actId="2711"/>
            <ac:spMkLst>
              <pc:docMk/>
              <pc:sldMasterMk cId="2929300327" sldId="2147483796"/>
              <pc:sldLayoutMk cId="3277811250" sldId="2147483797"/>
              <ac:spMk id="2" creationId="{0210C475-3386-4E5F-BC25-A47378297D39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0:34.013" v="196" actId="2711"/>
            <ac:spMkLst>
              <pc:docMk/>
              <pc:sldMasterMk cId="2929300327" sldId="2147483796"/>
              <pc:sldLayoutMk cId="3277811250" sldId="2147483797"/>
              <ac:spMk id="7" creationId="{5B553E44-CAB5-4F16-91CC-3ECD3E6846D9}"/>
            </ac:spMkLst>
          </pc:spChg>
          <pc:spChg chg="del">
            <ac:chgData name="Draper-Orr, Robert (Staff Comisiwn y Senedd | Senedd Commission Staff)" userId="7eadc98c-2aed-4944-992d-e0bd6ffd323b" providerId="ADAL" clId="{9BACC3BB-4E77-460A-9F00-83D54B48A299}" dt="2024-10-01T10:50:03.246" v="75" actId="478"/>
            <ac:spMkLst>
              <pc:docMk/>
              <pc:sldMasterMk cId="2929300327" sldId="2147483796"/>
              <pc:sldLayoutMk cId="3277811250" sldId="2147483797"/>
              <ac:spMk id="107" creationId="{0B88B7B9-0958-FEDB-DCF7-4885B5B69ED5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0:50:24.400" v="77" actId="1076"/>
            <ac:picMkLst>
              <pc:docMk/>
              <pc:sldMasterMk cId="2929300327" sldId="2147483796"/>
              <pc:sldLayoutMk cId="3277811250" sldId="2147483797"/>
              <ac:picMk id="4" creationId="{F09E4E1F-EA5F-7DC9-6249-61B597430A57}"/>
            </ac:picMkLst>
          </pc:picChg>
        </pc:sldLayoutChg>
        <pc:sldLayoutChg chg="addSp delSp modSp mod">
          <pc:chgData name="Draper-Orr, Robert (Staff Comisiwn y Senedd | Senedd Commission Staff)" userId="7eadc98c-2aed-4944-992d-e0bd6ffd323b" providerId="ADAL" clId="{9BACC3BB-4E77-460A-9F00-83D54B48A299}" dt="2024-10-01T14:40:51.424" v="199" actId="207"/>
          <pc:sldLayoutMkLst>
            <pc:docMk/>
            <pc:sldMasterMk cId="2929300327" sldId="2147483796"/>
            <pc:sldLayoutMk cId="411256825" sldId="2147483798"/>
          </pc:sldLayoutMkLst>
          <pc:spChg chg="del">
            <ac:chgData name="Draper-Orr, Robert (Staff Comisiwn y Senedd | Senedd Commission Staff)" userId="7eadc98c-2aed-4944-992d-e0bd6ffd323b" providerId="ADAL" clId="{9BACC3BB-4E77-460A-9F00-83D54B48A299}" dt="2024-10-01T11:49:42.439" v="109" actId="478"/>
            <ac:spMkLst>
              <pc:docMk/>
              <pc:sldMasterMk cId="2929300327" sldId="2147483796"/>
              <pc:sldLayoutMk cId="411256825" sldId="2147483798"/>
              <ac:spMk id="2" creationId="{EFAC3735-27BA-B5F0-31F8-8ED7BF16B1E3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0:51.424" v="199" actId="207"/>
            <ac:spMkLst>
              <pc:docMk/>
              <pc:sldMasterMk cId="2929300327" sldId="2147483796"/>
              <pc:sldLayoutMk cId="411256825" sldId="2147483798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0:38.915" v="197" actId="2711"/>
            <ac:spMkLst>
              <pc:docMk/>
              <pc:sldMasterMk cId="2929300327" sldId="2147483796"/>
              <pc:sldLayoutMk cId="411256825" sldId="2147483798"/>
              <ac:spMk id="16" creationId="{75E86139-C99D-4BE8-93A2-6934E83A8D91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1:54:06.366" v="115" actId="1076"/>
            <ac:picMkLst>
              <pc:docMk/>
              <pc:sldMasterMk cId="2929300327" sldId="2147483796"/>
              <pc:sldLayoutMk cId="411256825" sldId="2147483798"/>
              <ac:picMk id="4" creationId="{09734848-C5D1-706C-2D6D-F4BC6F19DC32}"/>
            </ac:picMkLst>
          </pc:picChg>
        </pc:sldLayoutChg>
        <pc:sldLayoutChg chg="addSp delSp modSp add mod modTransition">
          <pc:chgData name="Draper-Orr, Robert (Staff Comisiwn y Senedd | Senedd Commission Staff)" userId="7eadc98c-2aed-4944-992d-e0bd6ffd323b" providerId="ADAL" clId="{9BACC3BB-4E77-460A-9F00-83D54B48A299}" dt="2024-10-01T14:40:57.138" v="200" actId="2711"/>
          <pc:sldLayoutMkLst>
            <pc:docMk/>
            <pc:sldMasterMk cId="2929300327" sldId="2147483796"/>
            <pc:sldLayoutMk cId="3234304232" sldId="2147483799"/>
          </pc:sldLayoutMkLst>
          <pc:spChg chg="mod">
            <ac:chgData name="Draper-Orr, Robert (Staff Comisiwn y Senedd | Senedd Commission Staff)" userId="7eadc98c-2aed-4944-992d-e0bd6ffd323b" providerId="ADAL" clId="{9BACC3BB-4E77-460A-9F00-83D54B48A299}" dt="2024-10-01T14:40:57.138" v="200" actId="2711"/>
            <ac:spMkLst>
              <pc:docMk/>
              <pc:sldMasterMk cId="2929300327" sldId="2147483796"/>
              <pc:sldLayoutMk cId="3234304232" sldId="2147483799"/>
              <ac:spMk id="16" creationId="{75E86139-C99D-4BE8-93A2-6934E83A8D91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2:04:50.169" v="130" actId="1076"/>
            <ac:picMkLst>
              <pc:docMk/>
              <pc:sldMasterMk cId="2929300327" sldId="2147483796"/>
              <pc:sldLayoutMk cId="3234304232" sldId="2147483799"/>
              <ac:picMk id="2" creationId="{A5F9DB8E-510B-563A-CD25-1F67933778AA}"/>
            </ac:picMkLst>
          </pc:picChg>
          <pc:picChg chg="del">
            <ac:chgData name="Draper-Orr, Robert (Staff Comisiwn y Senedd | Senedd Commission Staff)" userId="7eadc98c-2aed-4944-992d-e0bd6ffd323b" providerId="ADAL" clId="{9BACC3BB-4E77-460A-9F00-83D54B48A299}" dt="2024-10-01T12:03:02.904" v="125" actId="478"/>
            <ac:picMkLst>
              <pc:docMk/>
              <pc:sldMasterMk cId="2929300327" sldId="2147483796"/>
              <pc:sldLayoutMk cId="3234304232" sldId="2147483799"/>
              <ac:picMk id="4" creationId="{09734848-C5D1-706C-2D6D-F4BC6F19DC32}"/>
            </ac:picMkLst>
          </pc:picChg>
        </pc:sldLayoutChg>
        <pc:sldLayoutChg chg="addSp delSp modSp add mod modTransition">
          <pc:chgData name="Draper-Orr, Robert (Staff Comisiwn y Senedd | Senedd Commission Staff)" userId="7eadc98c-2aed-4944-992d-e0bd6ffd323b" providerId="ADAL" clId="{9BACC3BB-4E77-460A-9F00-83D54B48A299}" dt="2024-10-01T14:41:15.220" v="203" actId="2711"/>
          <pc:sldLayoutMkLst>
            <pc:docMk/>
            <pc:sldMasterMk cId="2929300327" sldId="2147483796"/>
            <pc:sldLayoutMk cId="136340894" sldId="2147483800"/>
          </pc:sldLayoutMkLst>
          <pc:spChg chg="mod">
            <ac:chgData name="Draper-Orr, Robert (Staff Comisiwn y Senedd | Senedd Commission Staff)" userId="7eadc98c-2aed-4944-992d-e0bd6ffd323b" providerId="ADAL" clId="{9BACC3BB-4E77-460A-9F00-83D54B48A299}" dt="2024-10-01T14:41:15.220" v="203" actId="2711"/>
            <ac:spMkLst>
              <pc:docMk/>
              <pc:sldMasterMk cId="2929300327" sldId="2147483796"/>
              <pc:sldLayoutMk cId="136340894" sldId="2147483800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1:08.579" v="201" actId="2711"/>
            <ac:spMkLst>
              <pc:docMk/>
              <pc:sldMasterMk cId="2929300327" sldId="2147483796"/>
              <pc:sldLayoutMk cId="136340894" sldId="2147483800"/>
              <ac:spMk id="16" creationId="{75E86139-C99D-4BE8-93A2-6934E83A8D91}"/>
            </ac:spMkLst>
          </pc:spChg>
          <pc:picChg chg="del">
            <ac:chgData name="Draper-Orr, Robert (Staff Comisiwn y Senedd | Senedd Commission Staff)" userId="7eadc98c-2aed-4944-992d-e0bd6ffd323b" providerId="ADAL" clId="{9BACC3BB-4E77-460A-9F00-83D54B48A299}" dt="2024-10-01T12:09:05.701" v="140" actId="478"/>
            <ac:picMkLst>
              <pc:docMk/>
              <pc:sldMasterMk cId="2929300327" sldId="2147483796"/>
              <pc:sldLayoutMk cId="136340894" sldId="2147483800"/>
              <ac:picMk id="2" creationId="{A5F9DB8E-510B-563A-CD25-1F67933778AA}"/>
            </ac:picMkLst>
          </pc:picChg>
          <pc:picChg chg="add mod">
            <ac:chgData name="Draper-Orr, Robert (Staff Comisiwn y Senedd | Senedd Commission Staff)" userId="7eadc98c-2aed-4944-992d-e0bd6ffd323b" providerId="ADAL" clId="{9BACC3BB-4E77-460A-9F00-83D54B48A299}" dt="2024-10-01T12:09:17.749" v="142" actId="14826"/>
            <ac:picMkLst>
              <pc:docMk/>
              <pc:sldMasterMk cId="2929300327" sldId="2147483796"/>
              <pc:sldLayoutMk cId="136340894" sldId="2147483800"/>
              <ac:picMk id="3" creationId="{0C1DD32E-B30C-6DDA-E6A9-2B780EE9C872}"/>
            </ac:picMkLst>
          </pc:picChg>
        </pc:sldLayoutChg>
      </pc:sldMasterChg>
      <pc:sldMasterChg chg="del">
        <pc:chgData name="Draper-Orr, Robert (Staff Comisiwn y Senedd | Senedd Commission Staff)" userId="7eadc98c-2aed-4944-992d-e0bd6ffd323b" providerId="ADAL" clId="{9BACC3BB-4E77-460A-9F00-83D54B48A299}" dt="2024-10-01T12:05:21.357" v="135" actId="2696"/>
        <pc:sldMasterMkLst>
          <pc:docMk/>
          <pc:sldMasterMk cId="2495699318" sldId="2147483801"/>
        </pc:sldMasterMkLst>
      </pc:sldMasterChg>
      <pc:sldMasterChg chg="del">
        <pc:chgData name="Draper-Orr, Robert (Staff Comisiwn y Senedd | Senedd Commission Staff)" userId="7eadc98c-2aed-4944-992d-e0bd6ffd323b" providerId="ADAL" clId="{9BACC3BB-4E77-460A-9F00-83D54B48A299}" dt="2024-10-01T12:05:32.688" v="139" actId="2696"/>
        <pc:sldMasterMkLst>
          <pc:docMk/>
          <pc:sldMasterMk cId="1889545861" sldId="2147483811"/>
        </pc:sldMasterMkLst>
      </pc:sldMasterChg>
      <pc:sldMasterChg chg="addSldLayout modSldLayout sldLayoutOrd">
        <pc:chgData name="Draper-Orr, Robert (Staff Comisiwn y Senedd | Senedd Commission Staff)" userId="7eadc98c-2aed-4944-992d-e0bd6ffd323b" providerId="ADAL" clId="{9BACC3BB-4E77-460A-9F00-83D54B48A299}" dt="2024-10-01T14:42:03.947" v="214" actId="2711"/>
        <pc:sldMasterMkLst>
          <pc:docMk/>
          <pc:sldMasterMk cId="1964306619" sldId="2147483816"/>
        </pc:sldMasterMkLst>
        <pc:sldLayoutChg chg="addSp delSp modSp mod">
          <pc:chgData name="Draper-Orr, Robert (Staff Comisiwn y Senedd | Senedd Commission Staff)" userId="7eadc98c-2aed-4944-992d-e0bd6ffd323b" providerId="ADAL" clId="{9BACC3BB-4E77-460A-9F00-83D54B48A299}" dt="2024-10-01T14:41:25.896" v="205" actId="2711"/>
          <pc:sldLayoutMkLst>
            <pc:docMk/>
            <pc:sldMasterMk cId="1964306619" sldId="2147483816"/>
            <pc:sldLayoutMk cId="4217558987" sldId="2147483817"/>
          </pc:sldLayoutMkLst>
          <pc:spChg chg="mod">
            <ac:chgData name="Draper-Orr, Robert (Staff Comisiwn y Senedd | Senedd Commission Staff)" userId="7eadc98c-2aed-4944-992d-e0bd6ffd323b" providerId="ADAL" clId="{9BACC3BB-4E77-460A-9F00-83D54B48A299}" dt="2024-10-01T14:41:21.055" v="204" actId="2711"/>
            <ac:spMkLst>
              <pc:docMk/>
              <pc:sldMasterMk cId="1964306619" sldId="2147483816"/>
              <pc:sldLayoutMk cId="4217558987" sldId="2147483817"/>
              <ac:spMk id="2" creationId="{0210C475-3386-4E5F-BC25-A47378297D39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1:25.896" v="205" actId="2711"/>
            <ac:spMkLst>
              <pc:docMk/>
              <pc:sldMasterMk cId="1964306619" sldId="2147483816"/>
              <pc:sldLayoutMk cId="4217558987" sldId="2147483817"/>
              <ac:spMk id="7" creationId="{5B553E44-CAB5-4F16-91CC-3ECD3E6846D9}"/>
            </ac:spMkLst>
          </pc:spChg>
          <pc:spChg chg="del">
            <ac:chgData name="Draper-Orr, Robert (Staff Comisiwn y Senedd | Senedd Commission Staff)" userId="7eadc98c-2aed-4944-992d-e0bd6ffd323b" providerId="ADAL" clId="{9BACC3BB-4E77-460A-9F00-83D54B48A299}" dt="2024-10-01T12:09:34.953" v="143" actId="478"/>
            <ac:spMkLst>
              <pc:docMk/>
              <pc:sldMasterMk cId="1964306619" sldId="2147483816"/>
              <pc:sldLayoutMk cId="4217558987" sldId="2147483817"/>
              <ac:spMk id="107" creationId="{0B88B7B9-0958-FEDB-DCF7-4885B5B69ED5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2:22:00.686" v="177" actId="14826"/>
            <ac:picMkLst>
              <pc:docMk/>
              <pc:sldMasterMk cId="1964306619" sldId="2147483816"/>
              <pc:sldLayoutMk cId="4217558987" sldId="2147483817"/>
              <ac:picMk id="3" creationId="{1DDF13C1-3D96-2E50-7D10-80C18B413638}"/>
            </ac:picMkLst>
          </pc:picChg>
        </pc:sldLayoutChg>
        <pc:sldLayoutChg chg="addSp delSp modSp mod ord">
          <pc:chgData name="Draper-Orr, Robert (Staff Comisiwn y Senedd | Senedd Commission Staff)" userId="7eadc98c-2aed-4944-992d-e0bd6ffd323b" providerId="ADAL" clId="{9BACC3BB-4E77-460A-9F00-83D54B48A299}" dt="2024-10-01T14:41:53.164" v="211" actId="207"/>
          <pc:sldLayoutMkLst>
            <pc:docMk/>
            <pc:sldMasterMk cId="1964306619" sldId="2147483816"/>
            <pc:sldLayoutMk cId="2860074498" sldId="2147483818"/>
          </pc:sldLayoutMkLst>
          <pc:spChg chg="del">
            <ac:chgData name="Draper-Orr, Robert (Staff Comisiwn y Senedd | Senedd Commission Staff)" userId="7eadc98c-2aed-4944-992d-e0bd6ffd323b" providerId="ADAL" clId="{9BACC3BB-4E77-460A-9F00-83D54B48A299}" dt="2024-10-01T10:41:18.815" v="52" actId="478"/>
            <ac:spMkLst>
              <pc:docMk/>
              <pc:sldMasterMk cId="1964306619" sldId="2147483816"/>
              <pc:sldLayoutMk cId="2860074498" sldId="2147483818"/>
              <ac:spMk id="2" creationId="{EFAC3735-27BA-B5F0-31F8-8ED7BF16B1E3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1:53.164" v="211" actId="207"/>
            <ac:spMkLst>
              <pc:docMk/>
              <pc:sldMasterMk cId="1964306619" sldId="2147483816"/>
              <pc:sldLayoutMk cId="2860074498" sldId="2147483818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1:47.144" v="209" actId="2711"/>
            <ac:spMkLst>
              <pc:docMk/>
              <pc:sldMasterMk cId="1964306619" sldId="2147483816"/>
              <pc:sldLayoutMk cId="2860074498" sldId="2147483818"/>
              <ac:spMk id="16" creationId="{75E86139-C99D-4BE8-93A2-6934E83A8D91}"/>
            </ac:spMkLst>
          </pc:spChg>
          <pc:picChg chg="add del mod">
            <ac:chgData name="Draper-Orr, Robert (Staff Comisiwn y Senedd | Senedd Commission Staff)" userId="7eadc98c-2aed-4944-992d-e0bd6ffd323b" providerId="ADAL" clId="{9BACC3BB-4E77-460A-9F00-83D54B48A299}" dt="2024-10-01T12:05:07.401" v="134" actId="21"/>
            <ac:picMkLst>
              <pc:docMk/>
              <pc:sldMasterMk cId="1964306619" sldId="2147483816"/>
              <pc:sldLayoutMk cId="2860074498" sldId="2147483818"/>
              <ac:picMk id="2" creationId="{350CB88C-6177-35D9-A5DD-E50A9AE51257}"/>
            </ac:picMkLst>
          </pc:picChg>
          <pc:picChg chg="add mod">
            <ac:chgData name="Draper-Orr, Robert (Staff Comisiwn y Senedd | Senedd Commission Staff)" userId="7eadc98c-2aed-4944-992d-e0bd6ffd323b" providerId="ADAL" clId="{9BACC3BB-4E77-460A-9F00-83D54B48A299}" dt="2024-10-01T12:05:04.665" v="133" actId="1076"/>
            <ac:picMkLst>
              <pc:docMk/>
              <pc:sldMasterMk cId="1964306619" sldId="2147483816"/>
              <pc:sldLayoutMk cId="2860074498" sldId="2147483818"/>
              <ac:picMk id="4" creationId="{4CA70401-93A0-DBE7-2E22-305E75F2C3FB}"/>
            </ac:picMkLst>
          </pc:picChg>
        </pc:sldLayoutChg>
        <pc:sldLayoutChg chg="addSp delSp modSp add mod modTransition">
          <pc:chgData name="Draper-Orr, Robert (Staff Comisiwn y Senedd | Senedd Commission Staff)" userId="7eadc98c-2aed-4944-992d-e0bd6ffd323b" providerId="ADAL" clId="{9BACC3BB-4E77-460A-9F00-83D54B48A299}" dt="2024-10-01T14:42:03.947" v="214" actId="2711"/>
          <pc:sldLayoutMkLst>
            <pc:docMk/>
            <pc:sldMasterMk cId="1964306619" sldId="2147483816"/>
            <pc:sldLayoutMk cId="3784659144" sldId="2147483819"/>
          </pc:sldLayoutMkLst>
          <pc:spChg chg="mod">
            <ac:chgData name="Draper-Orr, Robert (Staff Comisiwn y Senedd | Senedd Commission Staff)" userId="7eadc98c-2aed-4944-992d-e0bd6ffd323b" providerId="ADAL" clId="{9BACC3BB-4E77-460A-9F00-83D54B48A299}" dt="2024-10-01T14:42:03.947" v="214" actId="2711"/>
            <ac:spMkLst>
              <pc:docMk/>
              <pc:sldMasterMk cId="1964306619" sldId="2147483816"/>
              <pc:sldLayoutMk cId="3784659144" sldId="2147483819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1:57.798" v="212" actId="2711"/>
            <ac:spMkLst>
              <pc:docMk/>
              <pc:sldMasterMk cId="1964306619" sldId="2147483816"/>
              <pc:sldLayoutMk cId="3784659144" sldId="2147483819"/>
              <ac:spMk id="16" creationId="{75E86139-C99D-4BE8-93A2-6934E83A8D91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2:21:51.520" v="176" actId="14826"/>
            <ac:picMkLst>
              <pc:docMk/>
              <pc:sldMasterMk cId="1964306619" sldId="2147483816"/>
              <pc:sldLayoutMk cId="3784659144" sldId="2147483819"/>
              <ac:picMk id="2" creationId="{0E1E0923-58CC-3833-CAA5-0D814D2B9036}"/>
            </ac:picMkLst>
          </pc:picChg>
          <pc:picChg chg="del">
            <ac:chgData name="Draper-Orr, Robert (Staff Comisiwn y Senedd | Senedd Commission Staff)" userId="7eadc98c-2aed-4944-992d-e0bd6ffd323b" providerId="ADAL" clId="{9BACC3BB-4E77-460A-9F00-83D54B48A299}" dt="2024-10-01T12:21:17.025" v="174" actId="478"/>
            <ac:picMkLst>
              <pc:docMk/>
              <pc:sldMasterMk cId="1964306619" sldId="2147483816"/>
              <pc:sldLayoutMk cId="3784659144" sldId="2147483819"/>
              <ac:picMk id="4" creationId="{4CA70401-93A0-DBE7-2E22-305E75F2C3FB}"/>
            </ac:picMkLst>
          </pc:picChg>
        </pc:sldLayoutChg>
        <pc:sldLayoutChg chg="addSp delSp modSp add mod modTransition">
          <pc:chgData name="Draper-Orr, Robert (Staff Comisiwn y Senedd | Senedd Commission Staff)" userId="7eadc98c-2aed-4944-992d-e0bd6ffd323b" providerId="ADAL" clId="{9BACC3BB-4E77-460A-9F00-83D54B48A299}" dt="2024-10-01T14:41:40.512" v="208" actId="207"/>
          <pc:sldLayoutMkLst>
            <pc:docMk/>
            <pc:sldMasterMk cId="1964306619" sldId="2147483816"/>
            <pc:sldLayoutMk cId="2769985640" sldId="2147483820"/>
          </pc:sldLayoutMkLst>
          <pc:spChg chg="mod">
            <ac:chgData name="Draper-Orr, Robert (Staff Comisiwn y Senedd | Senedd Commission Staff)" userId="7eadc98c-2aed-4944-992d-e0bd6ffd323b" providerId="ADAL" clId="{9BACC3BB-4E77-460A-9F00-83D54B48A299}" dt="2024-10-01T14:41:40.512" v="208" actId="207"/>
            <ac:spMkLst>
              <pc:docMk/>
              <pc:sldMasterMk cId="1964306619" sldId="2147483816"/>
              <pc:sldLayoutMk cId="2769985640" sldId="2147483820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1:31.144" v="206" actId="2711"/>
            <ac:spMkLst>
              <pc:docMk/>
              <pc:sldMasterMk cId="1964306619" sldId="2147483816"/>
              <pc:sldLayoutMk cId="2769985640" sldId="2147483820"/>
              <ac:spMk id="16" creationId="{75E86139-C99D-4BE8-93A2-6934E83A8D91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2:22:06.003" v="178" actId="14826"/>
            <ac:picMkLst>
              <pc:docMk/>
              <pc:sldMasterMk cId="1964306619" sldId="2147483816"/>
              <pc:sldLayoutMk cId="2769985640" sldId="2147483820"/>
              <ac:picMk id="2" creationId="{CF475098-6961-6A02-AFD6-CD3CC05C7965}"/>
            </ac:picMkLst>
          </pc:picChg>
          <pc:picChg chg="del">
            <ac:chgData name="Draper-Orr, Robert (Staff Comisiwn y Senedd | Senedd Commission Staff)" userId="7eadc98c-2aed-4944-992d-e0bd6ffd323b" providerId="ADAL" clId="{9BACC3BB-4E77-460A-9F00-83D54B48A299}" dt="2024-10-01T12:10:32.584" v="148" actId="478"/>
            <ac:picMkLst>
              <pc:docMk/>
              <pc:sldMasterMk cId="1964306619" sldId="2147483816"/>
              <pc:sldLayoutMk cId="2769985640" sldId="2147483820"/>
              <ac:picMk id="4" creationId="{4CA70401-93A0-DBE7-2E22-305E75F2C3FB}"/>
            </ac:picMkLst>
          </pc:picChg>
        </pc:sldLayoutChg>
      </pc:sldMasterChg>
      <pc:sldMasterChg chg="addSldLayout modSldLayout sldLayoutOrd">
        <pc:chgData name="Draper-Orr, Robert (Staff Comisiwn y Senedd | Senedd Commission Staff)" userId="7eadc98c-2aed-4944-992d-e0bd6ffd323b" providerId="ADAL" clId="{9BACC3BB-4E77-460A-9F00-83D54B48A299}" dt="2024-10-01T14:42:57.433" v="227" actId="207"/>
        <pc:sldMasterMkLst>
          <pc:docMk/>
          <pc:sldMasterMk cId="1984113802" sldId="2147483821"/>
        </pc:sldMasterMkLst>
        <pc:sldLayoutChg chg="addSp delSp modSp mod">
          <pc:chgData name="Draper-Orr, Robert (Staff Comisiwn y Senedd | Senedd Commission Staff)" userId="7eadc98c-2aed-4944-992d-e0bd6ffd323b" providerId="ADAL" clId="{9BACC3BB-4E77-460A-9F00-83D54B48A299}" dt="2024-10-01T14:42:26.498" v="218" actId="207"/>
          <pc:sldLayoutMkLst>
            <pc:docMk/>
            <pc:sldMasterMk cId="1984113802" sldId="2147483821"/>
            <pc:sldLayoutMk cId="476665654" sldId="2147483822"/>
          </pc:sldLayoutMkLst>
          <pc:spChg chg="mod">
            <ac:chgData name="Draper-Orr, Robert (Staff Comisiwn y Senedd | Senedd Commission Staff)" userId="7eadc98c-2aed-4944-992d-e0bd6ffd323b" providerId="ADAL" clId="{9BACC3BB-4E77-460A-9F00-83D54B48A299}" dt="2024-10-01T14:42:10.144" v="215" actId="2711"/>
            <ac:spMkLst>
              <pc:docMk/>
              <pc:sldMasterMk cId="1984113802" sldId="2147483821"/>
              <pc:sldLayoutMk cId="476665654" sldId="2147483822"/>
              <ac:spMk id="2" creationId="{0210C475-3386-4E5F-BC25-A47378297D39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2:26.498" v="218" actId="207"/>
            <ac:spMkLst>
              <pc:docMk/>
              <pc:sldMasterMk cId="1984113802" sldId="2147483821"/>
              <pc:sldLayoutMk cId="476665654" sldId="2147483822"/>
              <ac:spMk id="7" creationId="{5B553E44-CAB5-4F16-91CC-3ECD3E6846D9}"/>
            </ac:spMkLst>
          </pc:spChg>
          <pc:spChg chg="del">
            <ac:chgData name="Draper-Orr, Robert (Staff Comisiwn y Senedd | Senedd Commission Staff)" userId="7eadc98c-2aed-4944-992d-e0bd6ffd323b" providerId="ADAL" clId="{9BACC3BB-4E77-460A-9F00-83D54B48A299}" dt="2024-10-01T12:11:37.863" v="154" actId="478"/>
            <ac:spMkLst>
              <pc:docMk/>
              <pc:sldMasterMk cId="1984113802" sldId="2147483821"/>
              <pc:sldLayoutMk cId="476665654" sldId="2147483822"/>
              <ac:spMk id="107" creationId="{0B88B7B9-0958-FEDB-DCF7-4885B5B69ED5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2:20:06.317" v="173" actId="14826"/>
            <ac:picMkLst>
              <pc:docMk/>
              <pc:sldMasterMk cId="1984113802" sldId="2147483821"/>
              <pc:sldLayoutMk cId="476665654" sldId="2147483822"/>
              <ac:picMk id="3" creationId="{83BF3902-5135-19F9-8506-D1C53F45E44A}"/>
            </ac:picMkLst>
          </pc:picChg>
        </pc:sldLayoutChg>
        <pc:sldLayoutChg chg="addSp delSp modSp mod">
          <pc:chgData name="Draper-Orr, Robert (Staff Comisiwn y Senedd | Senedd Commission Staff)" userId="7eadc98c-2aed-4944-992d-e0bd6ffd323b" providerId="ADAL" clId="{9BACC3BB-4E77-460A-9F00-83D54B48A299}" dt="2024-10-01T14:42:57.433" v="227" actId="207"/>
          <pc:sldLayoutMkLst>
            <pc:docMk/>
            <pc:sldMasterMk cId="1984113802" sldId="2147483821"/>
            <pc:sldLayoutMk cId="1640126263" sldId="2147483823"/>
          </pc:sldLayoutMkLst>
          <pc:spChg chg="del">
            <ac:chgData name="Draper-Orr, Robert (Staff Comisiwn y Senedd | Senedd Commission Staff)" userId="7eadc98c-2aed-4944-992d-e0bd6ffd323b" providerId="ADAL" clId="{9BACC3BB-4E77-460A-9F00-83D54B48A299}" dt="2024-10-01T10:47:08.955" v="62" actId="478"/>
            <ac:spMkLst>
              <pc:docMk/>
              <pc:sldMasterMk cId="1984113802" sldId="2147483821"/>
              <pc:sldLayoutMk cId="1640126263" sldId="2147483823"/>
              <ac:spMk id="2" creationId="{EFAC3735-27BA-B5F0-31F8-8ED7BF16B1E3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2:57.433" v="227" actId="207"/>
            <ac:spMkLst>
              <pc:docMk/>
              <pc:sldMasterMk cId="1984113802" sldId="2147483821"/>
              <pc:sldLayoutMk cId="1640126263" sldId="2147483823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2:53.295" v="225" actId="2711"/>
            <ac:spMkLst>
              <pc:docMk/>
              <pc:sldMasterMk cId="1984113802" sldId="2147483821"/>
              <pc:sldLayoutMk cId="1640126263" sldId="2147483823"/>
              <ac:spMk id="16" creationId="{75E86139-C99D-4BE8-93A2-6934E83A8D91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0:47:56.165" v="69" actId="1076"/>
            <ac:picMkLst>
              <pc:docMk/>
              <pc:sldMasterMk cId="1984113802" sldId="2147483821"/>
              <pc:sldLayoutMk cId="1640126263" sldId="2147483823"/>
              <ac:picMk id="3" creationId="{EFCF611C-7DF1-A236-5B14-22ABE5484C9E}"/>
            </ac:picMkLst>
          </pc:picChg>
        </pc:sldLayoutChg>
        <pc:sldLayoutChg chg="addSp delSp modSp add mod ord modTransition">
          <pc:chgData name="Draper-Orr, Robert (Staff Comisiwn y Senedd | Senedd Commission Staff)" userId="7eadc98c-2aed-4944-992d-e0bd6ffd323b" providerId="ADAL" clId="{9BACC3BB-4E77-460A-9F00-83D54B48A299}" dt="2024-10-01T14:42:37.880" v="221" actId="2711"/>
          <pc:sldLayoutMkLst>
            <pc:docMk/>
            <pc:sldMasterMk cId="1984113802" sldId="2147483821"/>
            <pc:sldLayoutMk cId="1096458762" sldId="2147483824"/>
          </pc:sldLayoutMkLst>
          <pc:spChg chg="mod">
            <ac:chgData name="Draper-Orr, Robert (Staff Comisiwn y Senedd | Senedd Commission Staff)" userId="7eadc98c-2aed-4944-992d-e0bd6ffd323b" providerId="ADAL" clId="{9BACC3BB-4E77-460A-9F00-83D54B48A299}" dt="2024-10-01T14:42:37.880" v="221" actId="2711"/>
            <ac:spMkLst>
              <pc:docMk/>
              <pc:sldMasterMk cId="1984113802" sldId="2147483821"/>
              <pc:sldLayoutMk cId="1096458762" sldId="2147483824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2:31.343" v="219" actId="2711"/>
            <ac:spMkLst>
              <pc:docMk/>
              <pc:sldMasterMk cId="1984113802" sldId="2147483821"/>
              <pc:sldLayoutMk cId="1096458762" sldId="2147483824"/>
              <ac:spMk id="16" creationId="{75E86139-C99D-4BE8-93A2-6934E83A8D91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2:17:44.801" v="170" actId="14826"/>
            <ac:picMkLst>
              <pc:docMk/>
              <pc:sldMasterMk cId="1984113802" sldId="2147483821"/>
              <pc:sldLayoutMk cId="1096458762" sldId="2147483824"/>
              <ac:picMk id="2" creationId="{4B97D83B-A0B3-AB17-C92E-D02B264F7138}"/>
            </ac:picMkLst>
          </pc:picChg>
          <pc:picChg chg="del">
            <ac:chgData name="Draper-Orr, Robert (Staff Comisiwn y Senedd | Senedd Commission Staff)" userId="7eadc98c-2aed-4944-992d-e0bd6ffd323b" providerId="ADAL" clId="{9BACC3BB-4E77-460A-9F00-83D54B48A299}" dt="2024-10-01T12:11:31.623" v="152" actId="478"/>
            <ac:picMkLst>
              <pc:docMk/>
              <pc:sldMasterMk cId="1984113802" sldId="2147483821"/>
              <pc:sldLayoutMk cId="1096458762" sldId="2147483824"/>
              <ac:picMk id="3" creationId="{EFCF611C-7DF1-A236-5B14-22ABE5484C9E}"/>
            </ac:picMkLst>
          </pc:picChg>
        </pc:sldLayoutChg>
        <pc:sldLayoutChg chg="addSp delSp modSp add mod modTransition">
          <pc:chgData name="Draper-Orr, Robert (Staff Comisiwn y Senedd | Senedd Commission Staff)" userId="7eadc98c-2aed-4944-992d-e0bd6ffd323b" providerId="ADAL" clId="{9BACC3BB-4E77-460A-9F00-83D54B48A299}" dt="2024-10-01T14:42:49.185" v="224" actId="207"/>
          <pc:sldLayoutMkLst>
            <pc:docMk/>
            <pc:sldMasterMk cId="1984113802" sldId="2147483821"/>
            <pc:sldLayoutMk cId="475139454" sldId="2147483825"/>
          </pc:sldLayoutMkLst>
          <pc:spChg chg="mod">
            <ac:chgData name="Draper-Orr, Robert (Staff Comisiwn y Senedd | Senedd Commission Staff)" userId="7eadc98c-2aed-4944-992d-e0bd6ffd323b" providerId="ADAL" clId="{9BACC3BB-4E77-460A-9F00-83D54B48A299}" dt="2024-10-01T14:42:49.185" v="224" actId="207"/>
            <ac:spMkLst>
              <pc:docMk/>
              <pc:sldMasterMk cId="1984113802" sldId="2147483821"/>
              <pc:sldLayoutMk cId="475139454" sldId="2147483825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2:43.647" v="222" actId="2711"/>
            <ac:spMkLst>
              <pc:docMk/>
              <pc:sldMasterMk cId="1984113802" sldId="2147483821"/>
              <pc:sldLayoutMk cId="475139454" sldId="2147483825"/>
              <ac:spMk id="16" creationId="{75E86139-C99D-4BE8-93A2-6934E83A8D91}"/>
            </ac:spMkLst>
          </pc:spChg>
          <pc:picChg chg="del">
            <ac:chgData name="Draper-Orr, Robert (Staff Comisiwn y Senedd | Senedd Commission Staff)" userId="7eadc98c-2aed-4944-992d-e0bd6ffd323b" providerId="ADAL" clId="{9BACC3BB-4E77-460A-9F00-83D54B48A299}" dt="2024-10-01T12:12:30.944" v="157" actId="478"/>
            <ac:picMkLst>
              <pc:docMk/>
              <pc:sldMasterMk cId="1984113802" sldId="2147483821"/>
              <pc:sldLayoutMk cId="475139454" sldId="2147483825"/>
              <ac:picMk id="2" creationId="{4B97D83B-A0B3-AB17-C92E-D02B264F7138}"/>
            </ac:picMkLst>
          </pc:picChg>
          <pc:picChg chg="add mod">
            <ac:chgData name="Draper-Orr, Robert (Staff Comisiwn y Senedd | Senedd Commission Staff)" userId="7eadc98c-2aed-4944-992d-e0bd6ffd323b" providerId="ADAL" clId="{9BACC3BB-4E77-460A-9F00-83D54B48A299}" dt="2024-10-01T12:16:31.926" v="169" actId="14826"/>
            <ac:picMkLst>
              <pc:docMk/>
              <pc:sldMasterMk cId="1984113802" sldId="2147483821"/>
              <pc:sldLayoutMk cId="475139454" sldId="2147483825"/>
              <ac:picMk id="3" creationId="{DDC0EB6E-F427-6DB1-8289-F41EA879ED11}"/>
            </ac:picMkLst>
          </pc:picChg>
        </pc:sldLayoutChg>
      </pc:sldMasterChg>
      <pc:sldMasterChg chg="addSldLayout modSldLayout">
        <pc:chgData name="Draper-Orr, Robert (Staff Comisiwn y Senedd | Senedd Commission Staff)" userId="7eadc98c-2aed-4944-992d-e0bd6ffd323b" providerId="ADAL" clId="{9BACC3BB-4E77-460A-9F00-83D54B48A299}" dt="2024-10-01T14:43:47.303" v="237" actId="207"/>
        <pc:sldMasterMkLst>
          <pc:docMk/>
          <pc:sldMasterMk cId="971461317" sldId="2147483826"/>
        </pc:sldMasterMkLst>
        <pc:sldLayoutChg chg="addSp delSp modSp mod">
          <pc:chgData name="Draper-Orr, Robert (Staff Comisiwn y Senedd | Senedd Commission Staff)" userId="7eadc98c-2aed-4944-992d-e0bd6ffd323b" providerId="ADAL" clId="{9BACC3BB-4E77-460A-9F00-83D54B48A299}" dt="2024-10-01T14:43:09.251" v="229" actId="2711"/>
          <pc:sldLayoutMkLst>
            <pc:docMk/>
            <pc:sldMasterMk cId="971461317" sldId="2147483826"/>
            <pc:sldLayoutMk cId="4161881127" sldId="2147483827"/>
          </pc:sldLayoutMkLst>
          <pc:spChg chg="mod">
            <ac:chgData name="Draper-Orr, Robert (Staff Comisiwn y Senedd | Senedd Commission Staff)" userId="7eadc98c-2aed-4944-992d-e0bd6ffd323b" providerId="ADAL" clId="{9BACC3BB-4E77-460A-9F00-83D54B48A299}" dt="2024-10-01T14:43:03.814" v="228" actId="2711"/>
            <ac:spMkLst>
              <pc:docMk/>
              <pc:sldMasterMk cId="971461317" sldId="2147483826"/>
              <pc:sldLayoutMk cId="4161881127" sldId="2147483827"/>
              <ac:spMk id="2" creationId="{0210C475-3386-4E5F-BC25-A47378297D39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3:09.251" v="229" actId="2711"/>
            <ac:spMkLst>
              <pc:docMk/>
              <pc:sldMasterMk cId="971461317" sldId="2147483826"/>
              <pc:sldLayoutMk cId="4161881127" sldId="2147483827"/>
              <ac:spMk id="7" creationId="{5B553E44-CAB5-4F16-91CC-3ECD3E6846D9}"/>
            </ac:spMkLst>
          </pc:spChg>
          <pc:spChg chg="del">
            <ac:chgData name="Draper-Orr, Robert (Staff Comisiwn y Senedd | Senedd Commission Staff)" userId="7eadc98c-2aed-4944-992d-e0bd6ffd323b" providerId="ADAL" clId="{9BACC3BB-4E77-460A-9F00-83D54B48A299}" dt="2024-10-01T12:14:35.937" v="167" actId="478"/>
            <ac:spMkLst>
              <pc:docMk/>
              <pc:sldMasterMk cId="971461317" sldId="2147483826"/>
              <pc:sldLayoutMk cId="4161881127" sldId="2147483827"/>
              <ac:spMk id="107" creationId="{0B88B7B9-0958-FEDB-DCF7-4885B5B69ED5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2:14:37.031" v="168"/>
            <ac:picMkLst>
              <pc:docMk/>
              <pc:sldMasterMk cId="971461317" sldId="2147483826"/>
              <pc:sldLayoutMk cId="4161881127" sldId="2147483827"/>
              <ac:picMk id="3" creationId="{21CC78AB-7F14-5CF0-4682-5D1E11D693F5}"/>
            </ac:picMkLst>
          </pc:picChg>
        </pc:sldLayoutChg>
        <pc:sldLayoutChg chg="addSp delSp modSp mod">
          <pc:chgData name="Draper-Orr, Robert (Staff Comisiwn y Senedd | Senedd Commission Staff)" userId="7eadc98c-2aed-4944-992d-e0bd6ffd323b" providerId="ADAL" clId="{9BACC3BB-4E77-460A-9F00-83D54B48A299}" dt="2024-10-01T14:43:23.646" v="231" actId="207"/>
          <pc:sldLayoutMkLst>
            <pc:docMk/>
            <pc:sldMasterMk cId="971461317" sldId="2147483826"/>
            <pc:sldLayoutMk cId="1343082860" sldId="2147483828"/>
          </pc:sldLayoutMkLst>
          <pc:spChg chg="del">
            <ac:chgData name="Draper-Orr, Robert (Staff Comisiwn y Senedd | Senedd Commission Staff)" userId="7eadc98c-2aed-4944-992d-e0bd6ffd323b" providerId="ADAL" clId="{9BACC3BB-4E77-460A-9F00-83D54B48A299}" dt="2024-10-01T12:14:29.105" v="165" actId="478"/>
            <ac:spMkLst>
              <pc:docMk/>
              <pc:sldMasterMk cId="971461317" sldId="2147483826"/>
              <pc:sldLayoutMk cId="1343082860" sldId="2147483828"/>
              <ac:spMk id="2" creationId="{EFAC3735-27BA-B5F0-31F8-8ED7BF16B1E3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3:23.646" v="231" actId="207"/>
            <ac:spMkLst>
              <pc:docMk/>
              <pc:sldMasterMk cId="971461317" sldId="2147483826"/>
              <pc:sldLayoutMk cId="1343082860" sldId="2147483828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2:47:58.436" v="190" actId="2711"/>
            <ac:spMkLst>
              <pc:docMk/>
              <pc:sldMasterMk cId="971461317" sldId="2147483826"/>
              <pc:sldLayoutMk cId="1343082860" sldId="2147483828"/>
              <ac:spMk id="16" creationId="{75E86139-C99D-4BE8-93A2-6934E83A8D91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2:17:58.941" v="171" actId="14826"/>
            <ac:picMkLst>
              <pc:docMk/>
              <pc:sldMasterMk cId="971461317" sldId="2147483826"/>
              <pc:sldLayoutMk cId="1343082860" sldId="2147483828"/>
              <ac:picMk id="3" creationId="{A3C3B6D9-F8E6-F7E9-8785-3E228AD18690}"/>
            </ac:picMkLst>
          </pc:picChg>
        </pc:sldLayoutChg>
        <pc:sldLayoutChg chg="addSp delSp modSp add mod modTransition">
          <pc:chgData name="Draper-Orr, Robert (Staff Comisiwn y Senedd | Senedd Commission Staff)" userId="7eadc98c-2aed-4944-992d-e0bd6ffd323b" providerId="ADAL" clId="{9BACC3BB-4E77-460A-9F00-83D54B48A299}" dt="2024-10-01T14:43:47.303" v="237" actId="207"/>
          <pc:sldLayoutMkLst>
            <pc:docMk/>
            <pc:sldMasterMk cId="971461317" sldId="2147483826"/>
            <pc:sldLayoutMk cId="367343039" sldId="2147483829"/>
          </pc:sldLayoutMkLst>
          <pc:spChg chg="del">
            <ac:chgData name="Draper-Orr, Robert (Staff Comisiwn y Senedd | Senedd Commission Staff)" userId="7eadc98c-2aed-4944-992d-e0bd6ffd323b" providerId="ADAL" clId="{9BACC3BB-4E77-460A-9F00-83D54B48A299}" dt="2024-10-01T12:14:09.537" v="161" actId="478"/>
            <ac:spMkLst>
              <pc:docMk/>
              <pc:sldMasterMk cId="971461317" sldId="2147483826"/>
              <pc:sldLayoutMk cId="367343039" sldId="2147483829"/>
              <ac:spMk id="2" creationId="{EFAC3735-27BA-B5F0-31F8-8ED7BF16B1E3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3:47.303" v="237" actId="207"/>
            <ac:spMkLst>
              <pc:docMk/>
              <pc:sldMasterMk cId="971461317" sldId="2147483826"/>
              <pc:sldLayoutMk cId="367343039" sldId="2147483829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3:42.226" v="235" actId="2711"/>
            <ac:spMkLst>
              <pc:docMk/>
              <pc:sldMasterMk cId="971461317" sldId="2147483826"/>
              <pc:sldLayoutMk cId="367343039" sldId="2147483829"/>
              <ac:spMk id="16" creationId="{75E86139-C99D-4BE8-93A2-6934E83A8D91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2:14:15.709" v="162"/>
            <ac:picMkLst>
              <pc:docMk/>
              <pc:sldMasterMk cId="971461317" sldId="2147483826"/>
              <pc:sldLayoutMk cId="367343039" sldId="2147483829"/>
              <ac:picMk id="3" creationId="{0356C496-E276-3443-D339-AECC47E79F2C}"/>
            </ac:picMkLst>
          </pc:picChg>
        </pc:sldLayoutChg>
        <pc:sldLayoutChg chg="addSp delSp modSp add mod modTransition">
          <pc:chgData name="Draper-Orr, Robert (Staff Comisiwn y Senedd | Senedd Commission Staff)" userId="7eadc98c-2aed-4944-992d-e0bd6ffd323b" providerId="ADAL" clId="{9BACC3BB-4E77-460A-9F00-83D54B48A299}" dt="2024-10-01T14:43:36.612" v="234" actId="207"/>
          <pc:sldLayoutMkLst>
            <pc:docMk/>
            <pc:sldMasterMk cId="971461317" sldId="2147483826"/>
            <pc:sldLayoutMk cId="1334541635" sldId="2147483830"/>
          </pc:sldLayoutMkLst>
          <pc:spChg chg="del">
            <ac:chgData name="Draper-Orr, Robert (Staff Comisiwn y Senedd | Senedd Commission Staff)" userId="7eadc98c-2aed-4944-992d-e0bd6ffd323b" providerId="ADAL" clId="{9BACC3BB-4E77-460A-9F00-83D54B48A299}" dt="2024-10-01T12:14:22.001" v="163" actId="478"/>
            <ac:spMkLst>
              <pc:docMk/>
              <pc:sldMasterMk cId="971461317" sldId="2147483826"/>
              <pc:sldLayoutMk cId="1334541635" sldId="2147483830"/>
              <ac:spMk id="2" creationId="{EFAC3735-27BA-B5F0-31F8-8ED7BF16B1E3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3:36.612" v="234" actId="207"/>
            <ac:spMkLst>
              <pc:docMk/>
              <pc:sldMasterMk cId="971461317" sldId="2147483826"/>
              <pc:sldLayoutMk cId="1334541635" sldId="2147483830"/>
              <ac:spMk id="9" creationId="{6F4EFE31-FE2D-4525-A934-AF6998C2C652}"/>
            </ac:spMkLst>
          </pc:spChg>
          <pc:spChg chg="mod">
            <ac:chgData name="Draper-Orr, Robert (Staff Comisiwn y Senedd | Senedd Commission Staff)" userId="7eadc98c-2aed-4944-992d-e0bd6ffd323b" providerId="ADAL" clId="{9BACC3BB-4E77-460A-9F00-83D54B48A299}" dt="2024-10-01T14:43:29.523" v="232" actId="2711"/>
            <ac:spMkLst>
              <pc:docMk/>
              <pc:sldMasterMk cId="971461317" sldId="2147483826"/>
              <pc:sldLayoutMk cId="1334541635" sldId="2147483830"/>
              <ac:spMk id="16" creationId="{75E86139-C99D-4BE8-93A2-6934E83A8D91}"/>
            </ac:spMkLst>
          </pc:spChg>
          <pc:picChg chg="add mod">
            <ac:chgData name="Draper-Orr, Robert (Staff Comisiwn y Senedd | Senedd Commission Staff)" userId="7eadc98c-2aed-4944-992d-e0bd6ffd323b" providerId="ADAL" clId="{9BACC3BB-4E77-460A-9F00-83D54B48A299}" dt="2024-10-01T12:18:15.297" v="172" actId="14826"/>
            <ac:picMkLst>
              <pc:docMk/>
              <pc:sldMasterMk cId="971461317" sldId="2147483826"/>
              <pc:sldLayoutMk cId="1334541635" sldId="2147483830"/>
              <ac:picMk id="3" creationId="{0FD9746A-4293-2D5E-4B07-C853F1A8795B}"/>
            </ac:picMkLst>
          </pc:picChg>
        </pc:sldLayoutChg>
      </pc:sldMasterChg>
      <pc:sldMasterChg chg="del">
        <pc:chgData name="Draper-Orr, Robert (Staff Comisiwn y Senedd | Senedd Commission Staff)" userId="7eadc98c-2aed-4944-992d-e0bd6ffd323b" providerId="ADAL" clId="{9BACC3BB-4E77-460A-9F00-83D54B48A299}" dt="2024-10-01T12:05:24.017" v="136" actId="2696"/>
        <pc:sldMasterMkLst>
          <pc:docMk/>
          <pc:sldMasterMk cId="2776514553" sldId="2147483831"/>
        </pc:sldMasterMkLst>
      </pc:sldMasterChg>
      <pc:sldMasterChg chg="del">
        <pc:chgData name="Draper-Orr, Robert (Staff Comisiwn y Senedd | Senedd Commission Staff)" userId="7eadc98c-2aed-4944-992d-e0bd6ffd323b" providerId="ADAL" clId="{9BACC3BB-4E77-460A-9F00-83D54B48A299}" dt="2024-10-01T12:05:27.054" v="137" actId="2696"/>
        <pc:sldMasterMkLst>
          <pc:docMk/>
          <pc:sldMasterMk cId="3095129428" sldId="2147483841"/>
        </pc:sldMasterMkLst>
      </pc:sldMasterChg>
      <pc:sldMasterChg chg="del">
        <pc:chgData name="Draper-Orr, Robert (Staff Comisiwn y Senedd | Senedd Commission Staff)" userId="7eadc98c-2aed-4944-992d-e0bd6ffd323b" providerId="ADAL" clId="{9BACC3BB-4E77-460A-9F00-83D54B48A299}" dt="2024-10-01T12:05:29.790" v="138" actId="2696"/>
        <pc:sldMasterMkLst>
          <pc:docMk/>
          <pc:sldMasterMk cId="1090266752" sldId="2147483851"/>
        </pc:sldMasterMkLst>
      </pc:sldMasterChg>
    </pc:docChg>
  </pc:docChgLst>
  <pc:docChgLst>
    <pc:chgData name="Draper-Orr, Robert (Staff Comisiwn y Senedd | Senedd Commission Staff)" userId="7eadc98c-2aed-4944-992d-e0bd6ffd323b" providerId="ADAL" clId="{27B27940-C5CB-4C5C-83BB-BBA8BD560321}"/>
    <pc:docChg chg="modSld modMainMaster">
      <pc:chgData name="Draper-Orr, Robert (Staff Comisiwn y Senedd | Senedd Commission Staff)" userId="7eadc98c-2aed-4944-992d-e0bd6ffd323b" providerId="ADAL" clId="{27B27940-C5CB-4C5C-83BB-BBA8BD560321}" dt="2024-07-02T14:08:47.945" v="20" actId="20577"/>
      <pc:docMkLst>
        <pc:docMk/>
      </pc:docMkLst>
      <pc:sldChg chg="modSp mod">
        <pc:chgData name="Draper-Orr, Robert (Staff Comisiwn y Senedd | Senedd Commission Staff)" userId="7eadc98c-2aed-4944-992d-e0bd6ffd323b" providerId="ADAL" clId="{27B27940-C5CB-4C5C-83BB-BBA8BD560321}" dt="2024-07-02T14:08:47.945" v="20" actId="20577"/>
        <pc:sldMkLst>
          <pc:docMk/>
          <pc:sldMk cId="1450596631" sldId="256"/>
        </pc:sldMkLst>
        <pc:spChg chg="mod">
          <ac:chgData name="Draper-Orr, Robert (Staff Comisiwn y Senedd | Senedd Commission Staff)" userId="7eadc98c-2aed-4944-992d-e0bd6ffd323b" providerId="ADAL" clId="{27B27940-C5CB-4C5C-83BB-BBA8BD560321}" dt="2024-07-02T14:08:47.945" v="20" actId="20577"/>
          <ac:spMkLst>
            <pc:docMk/>
            <pc:sldMk cId="1450596631" sldId="256"/>
            <ac:spMk id="13" creationId="{90853B9A-8108-43DE-852F-EFBABBA74BFD}"/>
          </ac:spMkLst>
        </pc:spChg>
      </pc:sldChg>
      <pc:sldMasterChg chg="modSldLayout">
        <pc:chgData name="Draper-Orr, Robert (Staff Comisiwn y Senedd | Senedd Commission Staff)" userId="7eadc98c-2aed-4944-992d-e0bd6ffd323b" providerId="ADAL" clId="{27B27940-C5CB-4C5C-83BB-BBA8BD560321}" dt="2024-07-02T14:08:42.746" v="19" actId="6014"/>
        <pc:sldMasterMkLst>
          <pc:docMk/>
          <pc:sldMasterMk cId="2495699318" sldId="2147483801"/>
        </pc:sldMasterMkLst>
        <pc:sldLayoutChg chg="modSp mod">
          <pc:chgData name="Draper-Orr, Robert (Staff Comisiwn y Senedd | Senedd Commission Staff)" userId="7eadc98c-2aed-4944-992d-e0bd6ffd323b" providerId="ADAL" clId="{27B27940-C5CB-4C5C-83BB-BBA8BD560321}" dt="2024-07-02T14:06:30.736" v="0" actId="207"/>
          <pc:sldLayoutMkLst>
            <pc:docMk/>
            <pc:sldMasterMk cId="2495699318" sldId="2147483801"/>
            <pc:sldLayoutMk cId="2052211395" sldId="2147483804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6:30.736" v="0" actId="207"/>
            <ac:spMkLst>
              <pc:docMk/>
              <pc:sldMasterMk cId="2495699318" sldId="2147483801"/>
              <pc:sldLayoutMk cId="2052211395" sldId="2147483804"/>
              <ac:spMk id="3" creationId="{5EC9970A-5E03-4BBB-B37E-1854A0A14264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30.736" v="0" actId="207"/>
            <ac:spMkLst>
              <pc:docMk/>
              <pc:sldMasterMk cId="2495699318" sldId="2147483801"/>
              <pc:sldLayoutMk cId="2052211395" sldId="2147483804"/>
              <ac:spMk id="10" creationId="{CB94A3C4-5B13-449E-9FAF-5D8F57749766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6:35.810" v="1" actId="207"/>
          <pc:sldLayoutMkLst>
            <pc:docMk/>
            <pc:sldMasterMk cId="2495699318" sldId="2147483801"/>
            <pc:sldLayoutMk cId="3235516297" sldId="2147483805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6:35.810" v="1" actId="207"/>
            <ac:spMkLst>
              <pc:docMk/>
              <pc:sldMasterMk cId="2495699318" sldId="2147483801"/>
              <pc:sldLayoutMk cId="3235516297" sldId="2147483805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35.810" v="1" actId="207"/>
            <ac:spMkLst>
              <pc:docMk/>
              <pc:sldMasterMk cId="2495699318" sldId="2147483801"/>
              <pc:sldLayoutMk cId="3235516297" sldId="2147483805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35.810" v="1" actId="207"/>
            <ac:spMkLst>
              <pc:docMk/>
              <pc:sldMasterMk cId="2495699318" sldId="2147483801"/>
              <pc:sldLayoutMk cId="3235516297" sldId="2147483805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35.810" v="1" actId="207"/>
            <ac:spMkLst>
              <pc:docMk/>
              <pc:sldMasterMk cId="2495699318" sldId="2147483801"/>
              <pc:sldLayoutMk cId="3235516297" sldId="2147483805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35.810" v="1" actId="207"/>
            <ac:spMkLst>
              <pc:docMk/>
              <pc:sldMasterMk cId="2495699318" sldId="2147483801"/>
              <pc:sldLayoutMk cId="3235516297" sldId="2147483805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6:44.656" v="2" actId="207"/>
          <pc:sldLayoutMkLst>
            <pc:docMk/>
            <pc:sldMasterMk cId="2495699318" sldId="2147483801"/>
            <pc:sldLayoutMk cId="4130644199" sldId="2147483806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6:44.656" v="2" actId="207"/>
            <ac:spMkLst>
              <pc:docMk/>
              <pc:sldMasterMk cId="2495699318" sldId="2147483801"/>
              <pc:sldLayoutMk cId="4130644199" sldId="2147483806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44.656" v="2" actId="207"/>
            <ac:spMkLst>
              <pc:docMk/>
              <pc:sldMasterMk cId="2495699318" sldId="2147483801"/>
              <pc:sldLayoutMk cId="4130644199" sldId="2147483806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44.656" v="2" actId="207"/>
            <ac:spMkLst>
              <pc:docMk/>
              <pc:sldMasterMk cId="2495699318" sldId="2147483801"/>
              <pc:sldLayoutMk cId="4130644199" sldId="2147483806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44.656" v="2" actId="207"/>
            <ac:spMkLst>
              <pc:docMk/>
              <pc:sldMasterMk cId="2495699318" sldId="2147483801"/>
              <pc:sldLayoutMk cId="4130644199" sldId="2147483806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44.656" v="2" actId="207"/>
            <ac:spMkLst>
              <pc:docMk/>
              <pc:sldMasterMk cId="2495699318" sldId="2147483801"/>
              <pc:sldLayoutMk cId="4130644199" sldId="2147483806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44.656" v="2" actId="207"/>
            <ac:spMkLst>
              <pc:docMk/>
              <pc:sldMasterMk cId="2495699318" sldId="2147483801"/>
              <pc:sldLayoutMk cId="4130644199" sldId="2147483806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6:51.514" v="3" actId="207"/>
          <pc:sldLayoutMkLst>
            <pc:docMk/>
            <pc:sldMasterMk cId="2495699318" sldId="2147483801"/>
            <pc:sldLayoutMk cId="1930775609" sldId="2147483807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27" creationId="{80A249F5-5D27-7A38-1FA4-E6DECBE9CBEB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1.514" v="3" actId="207"/>
            <ac:spMkLst>
              <pc:docMk/>
              <pc:sldMasterMk cId="2495699318" sldId="2147483801"/>
              <pc:sldLayoutMk cId="1930775609" sldId="2147483807"/>
              <ac:spMk id="29" creationId="{24894761-045B-9087-1274-4D05C2E987B1}"/>
            </ac:spMkLst>
          </pc:spChg>
        </pc:sldLayoutChg>
        <pc:sldLayoutChg chg="mod">
          <pc:chgData name="Draper-Orr, Robert (Staff Comisiwn y Senedd | Senedd Commission Staff)" userId="7eadc98c-2aed-4944-992d-e0bd6ffd323b" providerId="ADAL" clId="{27B27940-C5CB-4C5C-83BB-BBA8BD560321}" dt="2024-07-02T14:08:42.746" v="19" actId="6014"/>
          <pc:sldLayoutMkLst>
            <pc:docMk/>
            <pc:sldMasterMk cId="2495699318" sldId="2147483801"/>
            <pc:sldLayoutMk cId="104802643" sldId="2147483810"/>
          </pc:sldLayoutMkLst>
        </pc:sldLayoutChg>
      </pc:sldMasterChg>
      <pc:sldMasterChg chg="modSldLayout">
        <pc:chgData name="Draper-Orr, Robert (Staff Comisiwn y Senedd | Senedd Commission Staff)" userId="7eadc98c-2aed-4944-992d-e0bd6ffd323b" providerId="ADAL" clId="{27B27940-C5CB-4C5C-83BB-BBA8BD560321}" dt="2024-07-02T14:08:37.576" v="18" actId="6014"/>
        <pc:sldMasterMkLst>
          <pc:docMk/>
          <pc:sldMasterMk cId="2776514553" sldId="2147483831"/>
        </pc:sldMasterMkLst>
        <pc:sldLayoutChg chg="modSp mod">
          <pc:chgData name="Draper-Orr, Robert (Staff Comisiwn y Senedd | Senedd Commission Staff)" userId="7eadc98c-2aed-4944-992d-e0bd6ffd323b" providerId="ADAL" clId="{27B27940-C5CB-4C5C-83BB-BBA8BD560321}" dt="2024-07-02T14:06:59.734" v="4" actId="207"/>
          <pc:sldLayoutMkLst>
            <pc:docMk/>
            <pc:sldMasterMk cId="2776514553" sldId="2147483831"/>
            <pc:sldLayoutMk cId="1293834869" sldId="2147483834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6:59.734" v="4" actId="207"/>
            <ac:spMkLst>
              <pc:docMk/>
              <pc:sldMasterMk cId="2776514553" sldId="2147483831"/>
              <pc:sldLayoutMk cId="1293834869" sldId="2147483834"/>
              <ac:spMk id="3" creationId="{5EC9970A-5E03-4BBB-B37E-1854A0A14264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6:59.734" v="4" actId="207"/>
            <ac:spMkLst>
              <pc:docMk/>
              <pc:sldMasterMk cId="2776514553" sldId="2147483831"/>
              <pc:sldLayoutMk cId="1293834869" sldId="2147483834"/>
              <ac:spMk id="10" creationId="{CB94A3C4-5B13-449E-9FAF-5D8F57749766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05.216" v="5" actId="207"/>
          <pc:sldLayoutMkLst>
            <pc:docMk/>
            <pc:sldMasterMk cId="2776514553" sldId="2147483831"/>
            <pc:sldLayoutMk cId="3826022027" sldId="2147483835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05.216" v="5" actId="207"/>
            <ac:spMkLst>
              <pc:docMk/>
              <pc:sldMasterMk cId="2776514553" sldId="2147483831"/>
              <pc:sldLayoutMk cId="3826022027" sldId="2147483835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05.216" v="5" actId="207"/>
            <ac:spMkLst>
              <pc:docMk/>
              <pc:sldMasterMk cId="2776514553" sldId="2147483831"/>
              <pc:sldLayoutMk cId="3826022027" sldId="2147483835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05.216" v="5" actId="207"/>
            <ac:spMkLst>
              <pc:docMk/>
              <pc:sldMasterMk cId="2776514553" sldId="2147483831"/>
              <pc:sldLayoutMk cId="3826022027" sldId="2147483835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05.216" v="5" actId="207"/>
            <ac:spMkLst>
              <pc:docMk/>
              <pc:sldMasterMk cId="2776514553" sldId="2147483831"/>
              <pc:sldLayoutMk cId="3826022027" sldId="2147483835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05.216" v="5" actId="207"/>
            <ac:spMkLst>
              <pc:docMk/>
              <pc:sldMasterMk cId="2776514553" sldId="2147483831"/>
              <pc:sldLayoutMk cId="3826022027" sldId="2147483835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11.194" v="6" actId="207"/>
          <pc:sldLayoutMkLst>
            <pc:docMk/>
            <pc:sldMasterMk cId="2776514553" sldId="2147483831"/>
            <pc:sldLayoutMk cId="2961432389" sldId="2147483836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11.194" v="6" actId="207"/>
            <ac:spMkLst>
              <pc:docMk/>
              <pc:sldMasterMk cId="2776514553" sldId="2147483831"/>
              <pc:sldLayoutMk cId="2961432389" sldId="2147483836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1.194" v="6" actId="207"/>
            <ac:spMkLst>
              <pc:docMk/>
              <pc:sldMasterMk cId="2776514553" sldId="2147483831"/>
              <pc:sldLayoutMk cId="2961432389" sldId="2147483836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1.194" v="6" actId="207"/>
            <ac:spMkLst>
              <pc:docMk/>
              <pc:sldMasterMk cId="2776514553" sldId="2147483831"/>
              <pc:sldLayoutMk cId="2961432389" sldId="2147483836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1.194" v="6" actId="207"/>
            <ac:spMkLst>
              <pc:docMk/>
              <pc:sldMasterMk cId="2776514553" sldId="2147483831"/>
              <pc:sldLayoutMk cId="2961432389" sldId="2147483836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1.194" v="6" actId="207"/>
            <ac:spMkLst>
              <pc:docMk/>
              <pc:sldMasterMk cId="2776514553" sldId="2147483831"/>
              <pc:sldLayoutMk cId="2961432389" sldId="2147483836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1.194" v="6" actId="207"/>
            <ac:spMkLst>
              <pc:docMk/>
              <pc:sldMasterMk cId="2776514553" sldId="2147483831"/>
              <pc:sldLayoutMk cId="2961432389" sldId="2147483836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19.038" v="7" actId="207"/>
          <pc:sldLayoutMkLst>
            <pc:docMk/>
            <pc:sldMasterMk cId="2776514553" sldId="2147483831"/>
            <pc:sldLayoutMk cId="2947946415" sldId="2147483837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27" creationId="{80A249F5-5D27-7A38-1FA4-E6DECBE9CBEB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19.038" v="7" actId="207"/>
            <ac:spMkLst>
              <pc:docMk/>
              <pc:sldMasterMk cId="2776514553" sldId="2147483831"/>
              <pc:sldLayoutMk cId="2947946415" sldId="2147483837"/>
              <ac:spMk id="29" creationId="{24894761-045B-9087-1274-4D05C2E987B1}"/>
            </ac:spMkLst>
          </pc:spChg>
        </pc:sldLayoutChg>
        <pc:sldLayoutChg chg="mod">
          <pc:chgData name="Draper-Orr, Robert (Staff Comisiwn y Senedd | Senedd Commission Staff)" userId="7eadc98c-2aed-4944-992d-e0bd6ffd323b" providerId="ADAL" clId="{27B27940-C5CB-4C5C-83BB-BBA8BD560321}" dt="2024-07-02T14:08:37.576" v="18" actId="6014"/>
          <pc:sldLayoutMkLst>
            <pc:docMk/>
            <pc:sldMasterMk cId="2776514553" sldId="2147483831"/>
            <pc:sldLayoutMk cId="2172956368" sldId="2147483840"/>
          </pc:sldLayoutMkLst>
        </pc:sldLayoutChg>
      </pc:sldMasterChg>
      <pc:sldMasterChg chg="modSldLayout">
        <pc:chgData name="Draper-Orr, Robert (Staff Comisiwn y Senedd | Senedd Commission Staff)" userId="7eadc98c-2aed-4944-992d-e0bd6ffd323b" providerId="ADAL" clId="{27B27940-C5CB-4C5C-83BB-BBA8BD560321}" dt="2024-07-02T14:08:29.203" v="17" actId="6014"/>
        <pc:sldMasterMkLst>
          <pc:docMk/>
          <pc:sldMasterMk cId="3095129428" sldId="2147483841"/>
        </pc:sldMasterMkLst>
        <pc:sldLayoutChg chg="modSp mod">
          <pc:chgData name="Draper-Orr, Robert (Staff Comisiwn y Senedd | Senedd Commission Staff)" userId="7eadc98c-2aed-4944-992d-e0bd6ffd323b" providerId="ADAL" clId="{27B27940-C5CB-4C5C-83BB-BBA8BD560321}" dt="2024-07-02T14:07:26.380" v="8" actId="207"/>
          <pc:sldLayoutMkLst>
            <pc:docMk/>
            <pc:sldMasterMk cId="3095129428" sldId="2147483841"/>
            <pc:sldLayoutMk cId="1556902260" sldId="2147483844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26.380" v="8" actId="207"/>
            <ac:spMkLst>
              <pc:docMk/>
              <pc:sldMasterMk cId="3095129428" sldId="2147483841"/>
              <pc:sldLayoutMk cId="1556902260" sldId="2147483844"/>
              <ac:spMk id="3" creationId="{5EC9970A-5E03-4BBB-B37E-1854A0A14264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26.380" v="8" actId="207"/>
            <ac:spMkLst>
              <pc:docMk/>
              <pc:sldMasterMk cId="3095129428" sldId="2147483841"/>
              <pc:sldLayoutMk cId="1556902260" sldId="2147483844"/>
              <ac:spMk id="10" creationId="{CB94A3C4-5B13-449E-9FAF-5D8F57749766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32.165" v="9" actId="207"/>
          <pc:sldLayoutMkLst>
            <pc:docMk/>
            <pc:sldMasterMk cId="3095129428" sldId="2147483841"/>
            <pc:sldLayoutMk cId="1106111251" sldId="2147483845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32.165" v="9" actId="207"/>
            <ac:spMkLst>
              <pc:docMk/>
              <pc:sldMasterMk cId="3095129428" sldId="2147483841"/>
              <pc:sldLayoutMk cId="1106111251" sldId="2147483845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2.165" v="9" actId="207"/>
            <ac:spMkLst>
              <pc:docMk/>
              <pc:sldMasterMk cId="3095129428" sldId="2147483841"/>
              <pc:sldLayoutMk cId="1106111251" sldId="2147483845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2.165" v="9" actId="207"/>
            <ac:spMkLst>
              <pc:docMk/>
              <pc:sldMasterMk cId="3095129428" sldId="2147483841"/>
              <pc:sldLayoutMk cId="1106111251" sldId="2147483845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2.165" v="9" actId="207"/>
            <ac:spMkLst>
              <pc:docMk/>
              <pc:sldMasterMk cId="3095129428" sldId="2147483841"/>
              <pc:sldLayoutMk cId="1106111251" sldId="2147483845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2.165" v="9" actId="207"/>
            <ac:spMkLst>
              <pc:docMk/>
              <pc:sldMasterMk cId="3095129428" sldId="2147483841"/>
              <pc:sldLayoutMk cId="1106111251" sldId="2147483845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38.044" v="10" actId="207"/>
          <pc:sldLayoutMkLst>
            <pc:docMk/>
            <pc:sldMasterMk cId="3095129428" sldId="2147483841"/>
            <pc:sldLayoutMk cId="1312700850" sldId="2147483846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38.044" v="10" actId="207"/>
            <ac:spMkLst>
              <pc:docMk/>
              <pc:sldMasterMk cId="3095129428" sldId="2147483841"/>
              <pc:sldLayoutMk cId="1312700850" sldId="2147483846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8.044" v="10" actId="207"/>
            <ac:spMkLst>
              <pc:docMk/>
              <pc:sldMasterMk cId="3095129428" sldId="2147483841"/>
              <pc:sldLayoutMk cId="1312700850" sldId="2147483846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8.044" v="10" actId="207"/>
            <ac:spMkLst>
              <pc:docMk/>
              <pc:sldMasterMk cId="3095129428" sldId="2147483841"/>
              <pc:sldLayoutMk cId="1312700850" sldId="2147483846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8.044" v="10" actId="207"/>
            <ac:spMkLst>
              <pc:docMk/>
              <pc:sldMasterMk cId="3095129428" sldId="2147483841"/>
              <pc:sldLayoutMk cId="1312700850" sldId="2147483846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8.044" v="10" actId="207"/>
            <ac:spMkLst>
              <pc:docMk/>
              <pc:sldMasterMk cId="3095129428" sldId="2147483841"/>
              <pc:sldLayoutMk cId="1312700850" sldId="2147483846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38.044" v="10" actId="207"/>
            <ac:spMkLst>
              <pc:docMk/>
              <pc:sldMasterMk cId="3095129428" sldId="2147483841"/>
              <pc:sldLayoutMk cId="1312700850" sldId="2147483846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45.446" v="11" actId="207"/>
          <pc:sldLayoutMkLst>
            <pc:docMk/>
            <pc:sldMasterMk cId="3095129428" sldId="2147483841"/>
            <pc:sldLayoutMk cId="1580405233" sldId="2147483847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27" creationId="{80A249F5-5D27-7A38-1FA4-E6DECBE9CBEB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45.446" v="11" actId="207"/>
            <ac:spMkLst>
              <pc:docMk/>
              <pc:sldMasterMk cId="3095129428" sldId="2147483841"/>
              <pc:sldLayoutMk cId="1580405233" sldId="2147483847"/>
              <ac:spMk id="29" creationId="{24894761-045B-9087-1274-4D05C2E987B1}"/>
            </ac:spMkLst>
          </pc:spChg>
        </pc:sldLayoutChg>
        <pc:sldLayoutChg chg="mod">
          <pc:chgData name="Draper-Orr, Robert (Staff Comisiwn y Senedd | Senedd Commission Staff)" userId="7eadc98c-2aed-4944-992d-e0bd6ffd323b" providerId="ADAL" clId="{27B27940-C5CB-4C5C-83BB-BBA8BD560321}" dt="2024-07-02T14:08:29.203" v="17" actId="6014"/>
          <pc:sldLayoutMkLst>
            <pc:docMk/>
            <pc:sldMasterMk cId="3095129428" sldId="2147483841"/>
            <pc:sldLayoutMk cId="1316396200" sldId="2147483850"/>
          </pc:sldLayoutMkLst>
        </pc:sldLayoutChg>
      </pc:sldMasterChg>
      <pc:sldMasterChg chg="modSldLayout">
        <pc:chgData name="Draper-Orr, Robert (Staff Comisiwn y Senedd | Senedd Commission Staff)" userId="7eadc98c-2aed-4944-992d-e0bd6ffd323b" providerId="ADAL" clId="{27B27940-C5CB-4C5C-83BB-BBA8BD560321}" dt="2024-07-02T14:08:20.091" v="16" actId="6014"/>
        <pc:sldMasterMkLst>
          <pc:docMk/>
          <pc:sldMasterMk cId="1090266752" sldId="2147483851"/>
        </pc:sldMasterMkLst>
        <pc:sldLayoutChg chg="modSp mod">
          <pc:chgData name="Draper-Orr, Robert (Staff Comisiwn y Senedd | Senedd Commission Staff)" userId="7eadc98c-2aed-4944-992d-e0bd6ffd323b" providerId="ADAL" clId="{27B27940-C5CB-4C5C-83BB-BBA8BD560321}" dt="2024-07-02T14:07:52.376" v="12" actId="207"/>
          <pc:sldLayoutMkLst>
            <pc:docMk/>
            <pc:sldMasterMk cId="1090266752" sldId="2147483851"/>
            <pc:sldLayoutMk cId="3261337875" sldId="2147483854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52.376" v="12" actId="207"/>
            <ac:spMkLst>
              <pc:docMk/>
              <pc:sldMasterMk cId="1090266752" sldId="2147483851"/>
              <pc:sldLayoutMk cId="3261337875" sldId="2147483854"/>
              <ac:spMk id="3" creationId="{5EC9970A-5E03-4BBB-B37E-1854A0A14264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52.376" v="12" actId="207"/>
            <ac:spMkLst>
              <pc:docMk/>
              <pc:sldMasterMk cId="1090266752" sldId="2147483851"/>
              <pc:sldLayoutMk cId="3261337875" sldId="2147483854"/>
              <ac:spMk id="10" creationId="{CB94A3C4-5B13-449E-9FAF-5D8F57749766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7:57.933" v="13" actId="207"/>
          <pc:sldLayoutMkLst>
            <pc:docMk/>
            <pc:sldMasterMk cId="1090266752" sldId="2147483851"/>
            <pc:sldLayoutMk cId="2977380835" sldId="2147483855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7:57.933" v="13" actId="207"/>
            <ac:spMkLst>
              <pc:docMk/>
              <pc:sldMasterMk cId="1090266752" sldId="2147483851"/>
              <pc:sldLayoutMk cId="2977380835" sldId="2147483855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57.933" v="13" actId="207"/>
            <ac:spMkLst>
              <pc:docMk/>
              <pc:sldMasterMk cId="1090266752" sldId="2147483851"/>
              <pc:sldLayoutMk cId="2977380835" sldId="2147483855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57.933" v="13" actId="207"/>
            <ac:spMkLst>
              <pc:docMk/>
              <pc:sldMasterMk cId="1090266752" sldId="2147483851"/>
              <pc:sldLayoutMk cId="2977380835" sldId="2147483855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57.933" v="13" actId="207"/>
            <ac:spMkLst>
              <pc:docMk/>
              <pc:sldMasterMk cId="1090266752" sldId="2147483851"/>
              <pc:sldLayoutMk cId="2977380835" sldId="2147483855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7:57.933" v="13" actId="207"/>
            <ac:spMkLst>
              <pc:docMk/>
              <pc:sldMasterMk cId="1090266752" sldId="2147483851"/>
              <pc:sldLayoutMk cId="2977380835" sldId="2147483855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8:04.477" v="14" actId="207"/>
          <pc:sldLayoutMkLst>
            <pc:docMk/>
            <pc:sldMasterMk cId="1090266752" sldId="2147483851"/>
            <pc:sldLayoutMk cId="3633250136" sldId="2147483856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8:04.477" v="14" actId="207"/>
            <ac:spMkLst>
              <pc:docMk/>
              <pc:sldMasterMk cId="1090266752" sldId="2147483851"/>
              <pc:sldLayoutMk cId="3633250136" sldId="2147483856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04.477" v="14" actId="207"/>
            <ac:spMkLst>
              <pc:docMk/>
              <pc:sldMasterMk cId="1090266752" sldId="2147483851"/>
              <pc:sldLayoutMk cId="3633250136" sldId="2147483856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04.477" v="14" actId="207"/>
            <ac:spMkLst>
              <pc:docMk/>
              <pc:sldMasterMk cId="1090266752" sldId="2147483851"/>
              <pc:sldLayoutMk cId="3633250136" sldId="2147483856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04.477" v="14" actId="207"/>
            <ac:spMkLst>
              <pc:docMk/>
              <pc:sldMasterMk cId="1090266752" sldId="2147483851"/>
              <pc:sldLayoutMk cId="3633250136" sldId="2147483856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04.477" v="14" actId="207"/>
            <ac:spMkLst>
              <pc:docMk/>
              <pc:sldMasterMk cId="1090266752" sldId="2147483851"/>
              <pc:sldLayoutMk cId="3633250136" sldId="2147483856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04.477" v="14" actId="207"/>
            <ac:spMkLst>
              <pc:docMk/>
              <pc:sldMasterMk cId="1090266752" sldId="2147483851"/>
              <pc:sldLayoutMk cId="3633250136" sldId="2147483856"/>
              <ac:spMk id="29" creationId="{24894761-045B-9087-1274-4D05C2E987B1}"/>
            </ac:spMkLst>
          </pc:spChg>
        </pc:sldLayoutChg>
        <pc:sldLayoutChg chg="modSp mod">
          <pc:chgData name="Draper-Orr, Robert (Staff Comisiwn y Senedd | Senedd Commission Staff)" userId="7eadc98c-2aed-4944-992d-e0bd6ffd323b" providerId="ADAL" clId="{27B27940-C5CB-4C5C-83BB-BBA8BD560321}" dt="2024-07-02T14:08:11.126" v="15" actId="207"/>
          <pc:sldLayoutMkLst>
            <pc:docMk/>
            <pc:sldMasterMk cId="1090266752" sldId="2147483851"/>
            <pc:sldLayoutMk cId="3558662956" sldId="2147483857"/>
          </pc:sldLayoutMkLst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9" creationId="{778C1CB1-C2EB-4443-9CD1-121E454469E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23" creationId="{1E9E5E09-BAEE-6F4D-1222-86617E53401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24" creationId="{1656554D-5857-3E30-B612-562E64A2CDB3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25" creationId="{DEA37616-D9B1-B501-AB32-4797614C11A2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27" creationId="{80A249F5-5D27-7A38-1FA4-E6DECBE9CBEB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28" creationId="{492569B9-77A2-79B7-C079-44BFF05EEE40}"/>
            </ac:spMkLst>
          </pc:spChg>
          <pc:spChg chg="mod">
            <ac:chgData name="Draper-Orr, Robert (Staff Comisiwn y Senedd | Senedd Commission Staff)" userId="7eadc98c-2aed-4944-992d-e0bd6ffd323b" providerId="ADAL" clId="{27B27940-C5CB-4C5C-83BB-BBA8BD560321}" dt="2024-07-02T14:08:11.126" v="15" actId="207"/>
            <ac:spMkLst>
              <pc:docMk/>
              <pc:sldMasterMk cId="1090266752" sldId="2147483851"/>
              <pc:sldLayoutMk cId="3558662956" sldId="2147483857"/>
              <ac:spMk id="29" creationId="{24894761-045B-9087-1274-4D05C2E987B1}"/>
            </ac:spMkLst>
          </pc:spChg>
        </pc:sldLayoutChg>
        <pc:sldLayoutChg chg="mod">
          <pc:chgData name="Draper-Orr, Robert (Staff Comisiwn y Senedd | Senedd Commission Staff)" userId="7eadc98c-2aed-4944-992d-e0bd6ffd323b" providerId="ADAL" clId="{27B27940-C5CB-4C5C-83BB-BBA8BD560321}" dt="2024-07-02T14:08:20.091" v="16" actId="6014"/>
          <pc:sldLayoutMkLst>
            <pc:docMk/>
            <pc:sldMasterMk cId="1090266752" sldId="2147483851"/>
            <pc:sldLayoutMk cId="935557252" sldId="214748386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C834D3-CF5C-4B8E-AFCB-0F4FD92CF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43" y="8424000"/>
            <a:ext cx="2244712" cy="360000"/>
          </a:xfrm>
          <a:prstGeom prst="rect">
            <a:avLst/>
          </a:prstGeom>
        </p:spPr>
      </p:pic>
      <p:sp>
        <p:nvSpPr>
          <p:cNvPr id="7" name="Header Placeholder 3">
            <a:extLst>
              <a:ext uri="{FF2B5EF4-FFF2-40B4-BE49-F238E27FC236}">
                <a16:creationId xmlns:a16="http://schemas.microsoft.com/office/drawing/2014/main" id="{F75B7D76-B2CE-493A-83C2-72083588B7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3584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100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17319E-9A50-4F59-A473-239DD03B35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74674" y="8424001"/>
            <a:ext cx="2971800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GB" sz="100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37B99DC2-E263-4D22-A5DE-A2126B5753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90743" y="0"/>
            <a:ext cx="2971800" cy="3584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algn="l"/>
            <a:fld id="{F7729CC6-3222-453F-9641-29AFF42E35C8}" type="datetimeFigureOut">
              <a:rPr lang="en-GB" sz="1000" smtClean="0"/>
              <a:pPr algn="l"/>
              <a:t>03/10/2024</a:t>
            </a:fld>
            <a:endParaRPr lang="en-GB" sz="100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5205AFC-C9DE-4B65-AF99-FF7DF69A6D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4056" y="8424001"/>
            <a:ext cx="782016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algn="ctr"/>
            <a:fld id="{EE7D6E7B-9A53-4928-B365-D5CBE4F8B956}" type="slidenum">
              <a:rPr lang="en-GB" sz="1000" smtClean="0"/>
              <a:pPr algn="ctr"/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401945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743" y="542925"/>
            <a:ext cx="5875867" cy="3305175"/>
          </a:xfrm>
          <a:prstGeom prst="rect">
            <a:avLst/>
          </a:prstGeom>
          <a:noFill/>
          <a:ln w="12700">
            <a:solidFill>
              <a:srgbClr val="F2F2F2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0743" y="4162425"/>
            <a:ext cx="5875866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F30255-1588-4E97-8708-42EB58F3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0743" y="8424000"/>
            <a:ext cx="2244712" cy="360000"/>
          </a:xfrm>
          <a:prstGeom prst="rect">
            <a:avLst/>
          </a:prstGeom>
        </p:spPr>
      </p:pic>
      <p:sp>
        <p:nvSpPr>
          <p:cNvPr id="9" name="Header Placeholder 3">
            <a:extLst>
              <a:ext uri="{FF2B5EF4-FFF2-40B4-BE49-F238E27FC236}">
                <a16:creationId xmlns:a16="http://schemas.microsoft.com/office/drawing/2014/main" id="{B607F024-5E2D-4C2E-919E-9501CE2E00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480410" cy="3584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/>
            </a:lvl1pPr>
          </a:lstStyle>
          <a:p>
            <a:endParaRPr lang="en-GB" sz="100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BB0489-2669-47AF-8E76-A1ECBDF30D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74674" y="8424001"/>
            <a:ext cx="2491935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/>
            </a:lvl1pPr>
          </a:lstStyle>
          <a:p>
            <a:endParaRPr lang="en-GB" sz="100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58390AD1-EF4C-4E72-99B6-A6CA0191EA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90743" y="0"/>
            <a:ext cx="2971800" cy="3584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/>
            </a:lvl1pPr>
          </a:lstStyle>
          <a:p>
            <a:pPr algn="l"/>
            <a:fld id="{F7729CC6-3222-453F-9641-29AFF42E35C8}" type="datetimeFigureOut">
              <a:rPr lang="en-GB" smtClean="0"/>
              <a:pPr algn="l"/>
              <a:t>03/10/2024</a:t>
            </a:fld>
            <a:endParaRPr lang="en-GB" sz="1000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8DEA85E8-9456-4DAD-A75A-8F1E5536E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2914056" y="8424001"/>
            <a:ext cx="782016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/>
            </a:lvl1pPr>
          </a:lstStyle>
          <a:p>
            <a:pPr algn="ctr"/>
            <a:fld id="{EE7D6E7B-9A53-4928-B365-D5CBE4F8B956}" type="slidenum">
              <a:rPr lang="en-GB" smtClean="0"/>
              <a:pPr algn="ctr"/>
              <a:t>‹#›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83306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542925"/>
            <a:ext cx="5875337" cy="3305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ctr"/>
            <a:fld id="{EE7D6E7B-9A53-4928-B365-D5CBE4F8B956}" type="slidenum">
              <a:rPr lang="en-GB" smtClean="0"/>
              <a:pPr algn="ctr"/>
              <a:t>1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76054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542925"/>
            <a:ext cx="5875337" cy="3305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ctr"/>
            <a:fld id="{EE7D6E7B-9A53-4928-B365-D5CBE4F8B956}" type="slidenum">
              <a:rPr lang="en-GB" smtClean="0"/>
              <a:pPr algn="ctr"/>
              <a:t>2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99078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542925"/>
            <a:ext cx="5875337" cy="3305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ctr"/>
            <a:fld id="{EE7D6E7B-9A53-4928-B365-D5CBE4F8B956}" type="slidenum">
              <a:rPr lang="en-GB" smtClean="0"/>
              <a:pPr algn="ctr"/>
              <a:t>3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49871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542925"/>
            <a:ext cx="5875337" cy="3305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ctr"/>
            <a:fld id="{EE7D6E7B-9A53-4928-B365-D5CBE4F8B956}" type="slidenum">
              <a:rPr lang="en-GB" smtClean="0"/>
              <a:pPr algn="ctr"/>
              <a:t>4</a:t>
            </a:fld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02597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C475-3386-4E5F-BC25-A4737829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0"/>
            <a:ext cx="5761037" cy="3060700"/>
          </a:xfrm>
          <a:prstGeom prst="rect">
            <a:avLst/>
          </a:prstGeom>
        </p:spPr>
        <p:txBody>
          <a:bodyPr lIns="0" tIns="0" rIns="0" bIns="108000" anchor="b" anchorCtr="0"/>
          <a:lstStyle>
            <a:lvl1pPr>
              <a:defRPr i="1" cap="all" baseline="0">
                <a:solidFill>
                  <a:srgbClr val="E3017C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CLICK TO EDIT ADD  A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553E44-CAB5-4F16-91CC-3ECD3E684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411000"/>
            <a:ext cx="5761037" cy="1447801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i="1" cap="all" baseline="0">
                <a:solidFill>
                  <a:schemeClr val="tx2"/>
                </a:solidFill>
                <a:latin typeface="Cooper Hewitt Book" pitchFamily="2" charset="0"/>
                <a:ea typeface="Cooper Hewitt Book" pitchFamily="2" charset="0"/>
              </a:defRPr>
            </a:lvl1pPr>
            <a:lvl2pPr marL="4572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2pPr>
            <a:lvl3pPr marL="9144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3pPr>
            <a:lvl4pPr marL="13716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4pPr>
            <a:lvl5pPr marL="18288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5pPr>
          </a:lstStyle>
          <a:p>
            <a:pPr lvl="0"/>
            <a:r>
              <a:rPr lang="en-US"/>
              <a:t>CLICK TO ADD A SUB-TITLE OR 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14F84-F1A8-4A40-BCFE-67B8EFF93928}"/>
              </a:ext>
            </a:extLst>
          </p:cNvPr>
          <p:cNvSpPr/>
          <p:nvPr userDrawn="1"/>
        </p:nvSpPr>
        <p:spPr>
          <a:xfrm>
            <a:off x="334961" y="3410999"/>
            <a:ext cx="5761037" cy="18000"/>
          </a:xfrm>
          <a:prstGeom prst="rect">
            <a:avLst/>
          </a:prstGeom>
          <a:solidFill>
            <a:srgbClr val="E301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9E4E1F-EA5F-7DC9-6249-61B597430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812" y="1353601"/>
            <a:ext cx="48482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11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sh Youth Parlia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1"/>
            <a:ext cx="5761036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chemeClr val="accent4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F8AB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97D83B-A0B3-AB17-C92E-D02B264F7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70686" y="1848930"/>
            <a:ext cx="5086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58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1"/>
            <a:ext cx="5761036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chemeClr val="accent4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F8AB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DC0EB6E-F427-6DB1-8289-F41EA879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0560" y="932375"/>
            <a:ext cx="3437449" cy="39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3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 to 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1"/>
            <a:ext cx="5761036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chemeClr val="accent4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F8AB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CF611C-7DF1-A236-5B14-22ABE5484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07544" y="1057539"/>
            <a:ext cx="4274690" cy="37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6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C475-3386-4E5F-BC25-A4737829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0"/>
            <a:ext cx="5761034" cy="3060700"/>
          </a:xfrm>
          <a:prstGeom prst="rect">
            <a:avLst/>
          </a:prstGeom>
        </p:spPr>
        <p:txBody>
          <a:bodyPr lIns="0" tIns="0" rIns="0" bIns="108000" anchor="b" anchorCtr="0"/>
          <a:lstStyle>
            <a:lvl1pPr>
              <a:defRPr i="1" cap="all" baseline="0">
                <a:solidFill>
                  <a:srgbClr val="26234F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 dirty="0"/>
              <a:t>CLICK TO EDIT ADD  A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553E44-CAB5-4F16-91CC-3ECD3E684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3411000"/>
            <a:ext cx="5761036" cy="1447801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i="1" cap="all" baseline="0">
                <a:solidFill>
                  <a:srgbClr val="26234F"/>
                </a:solidFill>
                <a:latin typeface="Cooper Hewitt Book" pitchFamily="2" charset="0"/>
                <a:ea typeface="Cooper Hewitt Book" pitchFamily="2" charset="0"/>
              </a:defRPr>
            </a:lvl1pPr>
            <a:lvl2pPr marL="4572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2pPr>
            <a:lvl3pPr marL="9144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3pPr>
            <a:lvl4pPr marL="13716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4pPr>
            <a:lvl5pPr marL="18288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5pPr>
          </a:lstStyle>
          <a:p>
            <a:pPr lvl="0"/>
            <a:r>
              <a:rPr lang="en-US" dirty="0"/>
              <a:t>CLICK TO ADD A SUB-TITLE OR 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14F84-F1A8-4A40-BCFE-67B8EFF93928}"/>
              </a:ext>
            </a:extLst>
          </p:cNvPr>
          <p:cNvSpPr/>
          <p:nvPr userDrawn="1"/>
        </p:nvSpPr>
        <p:spPr>
          <a:xfrm>
            <a:off x="334961" y="3410999"/>
            <a:ext cx="5761037" cy="18000"/>
          </a:xfrm>
          <a:prstGeom prst="rect">
            <a:avLst/>
          </a:prstGeom>
          <a:solidFill>
            <a:srgbClr val="2623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CC78AB-7F14-5CF0-4682-5D1E11D69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812" y="1353601"/>
            <a:ext cx="48482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81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sh Youth Parlia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1"/>
            <a:ext cx="5761036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chemeClr val="tx2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2623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59998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C3B6D9-F8E6-F7E9-8785-3E228AD18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70686" y="1848930"/>
            <a:ext cx="5086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82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1"/>
            <a:ext cx="5761036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chemeClr val="tx2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2623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59998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9746A-4293-2D5E-4B07-C853F1A87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0560" y="932375"/>
            <a:ext cx="3437449" cy="39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41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 to 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1"/>
            <a:ext cx="5761036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chemeClr val="tx2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2623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59998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56C496-E276-3443-D339-AECC47E79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07544" y="1057539"/>
            <a:ext cx="4274690" cy="37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3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sh Youth Parlia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1"/>
            <a:ext cx="5761037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rgbClr val="E3017C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E301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59998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9734848-C5D1-706C-2D6D-F4BC6F19D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0686" y="1848930"/>
            <a:ext cx="5086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6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1"/>
            <a:ext cx="5761037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rgbClr val="E3017C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E301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59998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chemeClr val="tx2"/>
                </a:solidFill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chemeClr val="tx2"/>
                </a:solidFill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chemeClr val="tx2"/>
                </a:solidFill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chemeClr val="tx2"/>
                </a:solidFill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5F9DB8E-510B-563A-CD25-1F6793377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21598" y="932377"/>
            <a:ext cx="3437449" cy="39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04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 to 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1"/>
            <a:ext cx="5761037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rgbClr val="E3017C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rgbClr val="E301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59998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1DD32E-B30C-6DDA-E6A9-2B780EE9C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07545" y="1057539"/>
            <a:ext cx="4274688" cy="37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0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C475-3386-4E5F-BC25-A4737829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0"/>
            <a:ext cx="5761037" cy="3060700"/>
          </a:xfrm>
          <a:prstGeom prst="rect">
            <a:avLst/>
          </a:prstGeom>
        </p:spPr>
        <p:txBody>
          <a:bodyPr lIns="0" tIns="0" rIns="0" bIns="108000" anchor="b" anchorCtr="0"/>
          <a:lstStyle>
            <a:lvl1pPr>
              <a:defRPr i="1" cap="all" baseline="0">
                <a:solidFill>
                  <a:srgbClr val="39A29F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CLICK TO EDIT ADD  A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553E44-CAB5-4F16-91CC-3ECD3E684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3411000"/>
            <a:ext cx="5761036" cy="1447801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i="1" cap="all" baseline="0">
                <a:solidFill>
                  <a:srgbClr val="26234F"/>
                </a:solidFill>
                <a:latin typeface="Cooper Hewitt Book" pitchFamily="2" charset="0"/>
                <a:ea typeface="Cooper Hewitt Book" pitchFamily="2" charset="0"/>
              </a:defRPr>
            </a:lvl1pPr>
            <a:lvl2pPr marL="4572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2pPr>
            <a:lvl3pPr marL="9144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3pPr>
            <a:lvl4pPr marL="13716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4pPr>
            <a:lvl5pPr marL="18288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5pPr>
          </a:lstStyle>
          <a:p>
            <a:pPr lvl="0"/>
            <a:r>
              <a:rPr lang="en-US"/>
              <a:t>CLICK TO ADD A SUB-TITLE OR 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14F84-F1A8-4A40-BCFE-67B8EFF93928}"/>
              </a:ext>
            </a:extLst>
          </p:cNvPr>
          <p:cNvSpPr/>
          <p:nvPr userDrawn="1"/>
        </p:nvSpPr>
        <p:spPr>
          <a:xfrm>
            <a:off x="334961" y="3410999"/>
            <a:ext cx="5761037" cy="1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DF13C1-3D96-2E50-7D10-80C18B413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08812" y="1353601"/>
            <a:ext cx="48482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58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sh Youth Parlia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1"/>
            <a:ext cx="5761037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rgbClr val="39A29F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475098-6961-6A02-AFD6-CD3CC05C7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70686" y="1848930"/>
            <a:ext cx="5086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85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1"/>
            <a:ext cx="5761037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rgbClr val="39A29F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CA70401-93A0-DBE7-2E22-305E75F2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0560" y="932375"/>
            <a:ext cx="3437450" cy="39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74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 to 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5E86139-C99D-4BE8-93A2-6934E83A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8301"/>
            <a:ext cx="5761037" cy="1106698"/>
          </a:xfrm>
          <a:prstGeom prst="rect">
            <a:avLst/>
          </a:prstGeom>
        </p:spPr>
        <p:txBody>
          <a:bodyPr lIns="0" tIns="0" rIns="360000" bIns="0" anchor="ctr" anchorCtr="0"/>
          <a:lstStyle>
            <a:lvl1pPr>
              <a:defRPr sz="3200" b="0" i="1" cap="all" baseline="0">
                <a:solidFill>
                  <a:srgbClr val="39A29F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ADD a TITLE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5B8710-9AD8-4D7D-8CC5-3815832F9F3C}"/>
              </a:ext>
            </a:extLst>
          </p:cNvPr>
          <p:cNvSpPr/>
          <p:nvPr userDrawn="1"/>
        </p:nvSpPr>
        <p:spPr>
          <a:xfrm>
            <a:off x="334962" y="1456998"/>
            <a:ext cx="5760000" cy="1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F4EFE31-FE2D-4525-A934-AF6998C2C6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3405340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2pPr>
            <a:lvl3pPr marL="12001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3pPr>
            <a:lvl4pPr marL="16573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4pPr>
            <a:lvl5pPr marL="21145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>
                <a:solidFill>
                  <a:srgbClr val="26234F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1E0923-58CC-3833-CAA5-0D814D2B9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07545" y="1057539"/>
            <a:ext cx="4274688" cy="37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59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C475-3386-4E5F-BC25-A4737829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368300"/>
            <a:ext cx="5761036" cy="3060700"/>
          </a:xfrm>
          <a:prstGeom prst="rect">
            <a:avLst/>
          </a:prstGeom>
        </p:spPr>
        <p:txBody>
          <a:bodyPr lIns="0" tIns="0" rIns="0" bIns="108000" anchor="b" anchorCtr="0"/>
          <a:lstStyle>
            <a:lvl1pPr>
              <a:defRPr i="1" cap="all" baseline="0">
                <a:solidFill>
                  <a:srgbClr val="F8AB15"/>
                </a:solidFill>
                <a:latin typeface="Cooper Hewitt Heavy" pitchFamily="2" charset="0"/>
                <a:ea typeface="Cooper Hewitt Heavy" pitchFamily="2" charset="0"/>
              </a:defRPr>
            </a:lvl1pPr>
          </a:lstStyle>
          <a:p>
            <a:r>
              <a:rPr lang="en-US"/>
              <a:t>CLICK TO EDIT ADD  A TITLE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553E44-CAB5-4F16-91CC-3ECD3E684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3411000"/>
            <a:ext cx="5761036" cy="1447801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i="1" cap="all" baseline="0">
                <a:solidFill>
                  <a:srgbClr val="26234F"/>
                </a:solidFill>
                <a:latin typeface="Cooper Hewitt Book" pitchFamily="2" charset="0"/>
                <a:ea typeface="Cooper Hewitt Book" pitchFamily="2" charset="0"/>
              </a:defRPr>
            </a:lvl1pPr>
            <a:lvl2pPr marL="4572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2pPr>
            <a:lvl3pPr marL="9144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3pPr>
            <a:lvl4pPr marL="13716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4pPr>
            <a:lvl5pPr marL="1828800" indent="0">
              <a:buNone/>
              <a:defRPr i="1">
                <a:solidFill>
                  <a:srgbClr val="FFFFFF"/>
                </a:solidFill>
                <a:latin typeface="Cooper Hewitt Book" pitchFamily="2" charset="0"/>
                <a:ea typeface="Cooper Hewitt Book" pitchFamily="2" charset="0"/>
              </a:defRPr>
            </a:lvl5pPr>
          </a:lstStyle>
          <a:p>
            <a:pPr lvl="0"/>
            <a:r>
              <a:rPr lang="en-US"/>
              <a:t>CLICK TO ADD A SUB-TITLE OR 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314F84-F1A8-4A40-BCFE-67B8EFF93928}"/>
              </a:ext>
            </a:extLst>
          </p:cNvPr>
          <p:cNvSpPr/>
          <p:nvPr userDrawn="1"/>
        </p:nvSpPr>
        <p:spPr>
          <a:xfrm>
            <a:off x="334961" y="3410999"/>
            <a:ext cx="5761037" cy="18000"/>
          </a:xfrm>
          <a:prstGeom prst="rect">
            <a:avLst/>
          </a:prstGeom>
          <a:solidFill>
            <a:srgbClr val="F8AB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71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2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3BF3902-5135-19F9-8506-D1C53F45E4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08812" y="1353601"/>
            <a:ext cx="48482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65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C384A97-865C-DE68-EDC4-DE3CE242A8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000000"/>
          </p15:clr>
        </p15:guide>
        <p15:guide id="2" orient="horz" pos="232">
          <p15:clr>
            <a:srgbClr val="FFFFFF"/>
          </p15:clr>
        </p15:guide>
        <p15:guide id="3" orient="horz" pos="4088">
          <p15:clr>
            <a:srgbClr val="FFFFFF"/>
          </p15:clr>
        </p15:guide>
        <p15:guide id="4" pos="4747">
          <p15:clr>
            <a:srgbClr val="000000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C384A97-865C-DE68-EDC4-DE3CE242A8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0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0" r:id="rId2"/>
    <p:sldLayoutId id="2147483818" r:id="rId3"/>
    <p:sldLayoutId id="214748381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000000"/>
          </p15:clr>
        </p15:guide>
        <p15:guide id="2" orient="horz" pos="232">
          <p15:clr>
            <a:srgbClr val="FFFFFF"/>
          </p15:clr>
        </p15:guide>
        <p15:guide id="3" orient="horz" pos="4088">
          <p15:clr>
            <a:srgbClr val="FFFFFF"/>
          </p15:clr>
        </p15:guide>
        <p15:guide id="4" pos="4747">
          <p15:clr>
            <a:srgbClr val="000000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C384A97-865C-DE68-EDC4-DE3CE242A8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1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  <p:sldLayoutId id="2147483825" r:id="rId3"/>
    <p:sldLayoutId id="214748382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000000"/>
          </p15:clr>
        </p15:guide>
        <p15:guide id="2" orient="horz" pos="232">
          <p15:clr>
            <a:srgbClr val="FFFFFF"/>
          </p15:clr>
        </p15:guide>
        <p15:guide id="3" orient="horz" pos="4088">
          <p15:clr>
            <a:srgbClr val="FFFFFF"/>
          </p15:clr>
        </p15:guide>
        <p15:guide id="4" pos="4747">
          <p15:clr>
            <a:srgbClr val="000000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E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C384A97-865C-DE68-EDC4-DE3CE242A8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30" r:id="rId3"/>
    <p:sldLayoutId id="214748382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000000"/>
          </p15:clr>
        </p15:guide>
        <p15:guide id="2" orient="horz" pos="232">
          <p15:clr>
            <a:srgbClr val="FFFFFF"/>
          </p15:clr>
        </p15:guide>
        <p15:guide id="3" orient="horz" pos="4088">
          <p15:clr>
            <a:srgbClr val="FFFFFF"/>
          </p15:clr>
        </p15:guide>
        <p15:guide id="4" pos="4747">
          <p15:clr>
            <a:srgbClr val="000000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0853B9A-8108-43DE-852F-EFBABBA7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Welsh Youth Parliament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CC775D-59DD-4EB7-B74A-2C1C059F3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Name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59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0853B9A-8108-43DE-852F-EFBABBA7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starts with you!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CC775D-59DD-4EB7-B74A-2C1C059F3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i="1" dirty="0">
                <a:latin typeface="+mj-lt"/>
              </a:rPr>
              <a:t>THE WELSH YOUTH PARLIAMENT PUTS POWER INTO THE HANDS OF YOUNG PEOPLE LIKE YOU.</a:t>
            </a:r>
          </a:p>
          <a:p>
            <a:r>
              <a:rPr lang="en-GB" dirty="0"/>
              <a:t>It focuses on issues that are important to you, working with the Senedd to make your voice heard by those with the power to make change. </a:t>
            </a:r>
          </a:p>
        </p:txBody>
      </p:sp>
    </p:spTree>
    <p:extLst>
      <p:ext uri="{BB962C8B-B14F-4D97-AF65-F5344CB8AC3E}">
        <p14:creationId xmlns:p14="http://schemas.microsoft.com/office/powerpoint/2010/main" val="397779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0853B9A-8108-43DE-852F-EFBABBA7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three key issues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CC775D-59DD-4EB7-B74A-2C1C059F3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Issue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Issue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Issue 3</a:t>
            </a:r>
          </a:p>
        </p:txBody>
      </p:sp>
    </p:spTree>
    <p:extLst>
      <p:ext uri="{BB962C8B-B14F-4D97-AF65-F5344CB8AC3E}">
        <p14:creationId xmlns:p14="http://schemas.microsoft.com/office/powerpoint/2010/main" val="140152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0853B9A-8108-43DE-852F-EFBABBA7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 TO VOTE!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CC775D-59DD-4EB7-B74A-2C1C059F38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4" y="1474998"/>
            <a:ext cx="5761036" cy="1762125"/>
          </a:xfrm>
        </p:spPr>
        <p:txBody>
          <a:bodyPr/>
          <a:lstStyle/>
          <a:p>
            <a:r>
              <a:rPr lang="en-GB" b="1" i="1" dirty="0">
                <a:latin typeface="+mj-lt"/>
              </a:rPr>
              <a:t>YOUR VOICE IS POWERFUL!</a:t>
            </a:r>
          </a:p>
          <a:p>
            <a:r>
              <a:rPr lang="en-GB" dirty="0"/>
              <a:t>The Welsh Youth Parliament has been turning up the volume on young voices across Wales, tackling the issues that truly matter to you!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289A1FB-A8B4-6286-A0EA-7FAAB73BE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736" y="3177668"/>
            <a:ext cx="1619250" cy="1762125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FFEA2E63-A2EA-B97C-7924-84C1F8F58791}"/>
              </a:ext>
            </a:extLst>
          </p:cNvPr>
          <p:cNvSpPr txBox="1">
            <a:spLocks/>
          </p:cNvSpPr>
          <p:nvPr/>
        </p:nvSpPr>
        <p:spPr>
          <a:xfrm>
            <a:off x="1954214" y="3118212"/>
            <a:ext cx="4141786" cy="1762126"/>
          </a:xfrm>
          <a:prstGeom prst="rect">
            <a:avLst/>
          </a:prstGeom>
        </p:spPr>
        <p:txBody>
          <a:bodyPr lIns="0" tIns="180000" rIns="0" bIns="0" anchor="t" anchorCtr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6234F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 kern="1200">
                <a:solidFill>
                  <a:srgbClr val="26234F"/>
                </a:solidFill>
                <a:latin typeface="Montserrat Light" panose="00000400000000000000" pitchFamily="2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 kern="1200">
                <a:solidFill>
                  <a:srgbClr val="26234F"/>
                </a:solidFill>
                <a:latin typeface="Montserrat Light" panose="00000400000000000000" pitchFamily="2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 kern="1200">
                <a:solidFill>
                  <a:srgbClr val="26234F"/>
                </a:solidFill>
                <a:latin typeface="Montserrat Light" panose="00000400000000000000" pitchFamily="2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00" kern="1200">
                <a:solidFill>
                  <a:srgbClr val="26234F"/>
                </a:solidFill>
                <a:latin typeface="Montserrat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Now you get to decide who represents you in the Welsh Youth Parliament. </a:t>
            </a:r>
          </a:p>
          <a:p>
            <a:r>
              <a:rPr lang="en-GB" dirty="0"/>
              <a:t>Visit</a:t>
            </a:r>
            <a:r>
              <a:rPr lang="en-GB"/>
              <a:t>: </a:t>
            </a:r>
            <a:r>
              <a:rPr lang="en-GB" b="1" i="1">
                <a:latin typeface="+mj-lt"/>
              </a:rPr>
              <a:t>YOUTHPARLIAMENT</a:t>
            </a:r>
            <a:r>
              <a:rPr lang="en-GB" b="1" i="1" dirty="0">
                <a:latin typeface="+mj-lt"/>
              </a:rPr>
              <a:t>.</a:t>
            </a:r>
            <a:r>
              <a:rPr lang="en-GB" b="1" i="1">
                <a:latin typeface="+mj-lt"/>
              </a:rPr>
              <a:t>WALES/</a:t>
            </a:r>
            <a:br>
              <a:rPr lang="en-GB" b="1" i="1">
                <a:latin typeface="+mj-lt"/>
              </a:rPr>
            </a:br>
            <a:r>
              <a:rPr lang="en-GB" b="1" i="1">
                <a:latin typeface="+mj-lt"/>
              </a:rPr>
              <a:t>REGISTER-TO-VOTE</a:t>
            </a:r>
            <a:endParaRPr lang="en-GB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2940023"/>
      </p:ext>
    </p:extLst>
  </p:cSld>
  <p:clrMapOvr>
    <a:masterClrMapping/>
  </p:clrMapOvr>
</p:sld>
</file>

<file path=ppt/theme/theme1.xml><?xml version="1.0" encoding="utf-8"?>
<a:theme xmlns:a="http://schemas.openxmlformats.org/drawingml/2006/main" name="Bubblegum-picture">
  <a:themeElements>
    <a:clrScheme name="Welsh Youth Parliament">
      <a:dk1>
        <a:srgbClr val="3C3C3B"/>
      </a:dk1>
      <a:lt1>
        <a:srgbClr val="FFFFFF"/>
      </a:lt1>
      <a:dk2>
        <a:srgbClr val="26234F"/>
      </a:dk2>
      <a:lt2>
        <a:srgbClr val="FFFFFF"/>
      </a:lt2>
      <a:accent1>
        <a:srgbClr val="26234F"/>
      </a:accent1>
      <a:accent2>
        <a:srgbClr val="39A29F"/>
      </a:accent2>
      <a:accent3>
        <a:srgbClr val="E3017C"/>
      </a:accent3>
      <a:accent4>
        <a:srgbClr val="F8AB15"/>
      </a:accent4>
      <a:accent5>
        <a:srgbClr val="2D2D2C"/>
      </a:accent5>
      <a:accent6>
        <a:srgbClr val="ECECEC"/>
      </a:accent6>
      <a:hlink>
        <a:srgbClr val="757578"/>
      </a:hlink>
      <a:folHlink>
        <a:srgbClr val="757578"/>
      </a:folHlink>
    </a:clrScheme>
    <a:fontScheme name="WYP">
      <a:majorFont>
        <a:latin typeface="Cooper Hewitt Heavy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ade-picture">
  <a:themeElements>
    <a:clrScheme name="Welsh Youth Parliament">
      <a:dk1>
        <a:srgbClr val="3C3C3B"/>
      </a:dk1>
      <a:lt1>
        <a:srgbClr val="FFFFFF"/>
      </a:lt1>
      <a:dk2>
        <a:srgbClr val="26234F"/>
      </a:dk2>
      <a:lt2>
        <a:srgbClr val="FFFFFF"/>
      </a:lt2>
      <a:accent1>
        <a:srgbClr val="26234F"/>
      </a:accent1>
      <a:accent2>
        <a:srgbClr val="39A29F"/>
      </a:accent2>
      <a:accent3>
        <a:srgbClr val="E3017C"/>
      </a:accent3>
      <a:accent4>
        <a:srgbClr val="F8AB15"/>
      </a:accent4>
      <a:accent5>
        <a:srgbClr val="2D2D2C"/>
      </a:accent5>
      <a:accent6>
        <a:srgbClr val="ECECEC"/>
      </a:accent6>
      <a:hlink>
        <a:srgbClr val="757578"/>
      </a:hlink>
      <a:folHlink>
        <a:srgbClr val="757578"/>
      </a:folHlink>
    </a:clrScheme>
    <a:fontScheme name="WYP">
      <a:majorFont>
        <a:latin typeface="Cooper Hewitt Heavy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tterscotch-picture">
  <a:themeElements>
    <a:clrScheme name="Welsh Youth Parliament">
      <a:dk1>
        <a:srgbClr val="3C3C3B"/>
      </a:dk1>
      <a:lt1>
        <a:srgbClr val="FFFFFF"/>
      </a:lt1>
      <a:dk2>
        <a:srgbClr val="26234F"/>
      </a:dk2>
      <a:lt2>
        <a:srgbClr val="FFFFFF"/>
      </a:lt2>
      <a:accent1>
        <a:srgbClr val="26234F"/>
      </a:accent1>
      <a:accent2>
        <a:srgbClr val="39A29F"/>
      </a:accent2>
      <a:accent3>
        <a:srgbClr val="E3017C"/>
      </a:accent3>
      <a:accent4>
        <a:srgbClr val="F8AB15"/>
      </a:accent4>
      <a:accent5>
        <a:srgbClr val="2D2D2C"/>
      </a:accent5>
      <a:accent6>
        <a:srgbClr val="ECECEC"/>
      </a:accent6>
      <a:hlink>
        <a:srgbClr val="757578"/>
      </a:hlink>
      <a:folHlink>
        <a:srgbClr val="757578"/>
      </a:folHlink>
    </a:clrScheme>
    <a:fontScheme name="WYP">
      <a:majorFont>
        <a:latin typeface="Cooper Hewitt Heavy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bula-picture">
  <a:themeElements>
    <a:clrScheme name="Welsh Youth Parliament">
      <a:dk1>
        <a:srgbClr val="3C3C3B"/>
      </a:dk1>
      <a:lt1>
        <a:srgbClr val="FFFFFF"/>
      </a:lt1>
      <a:dk2>
        <a:srgbClr val="26234F"/>
      </a:dk2>
      <a:lt2>
        <a:srgbClr val="FFFFFF"/>
      </a:lt2>
      <a:accent1>
        <a:srgbClr val="26234F"/>
      </a:accent1>
      <a:accent2>
        <a:srgbClr val="39A29F"/>
      </a:accent2>
      <a:accent3>
        <a:srgbClr val="E3017C"/>
      </a:accent3>
      <a:accent4>
        <a:srgbClr val="F8AB15"/>
      </a:accent4>
      <a:accent5>
        <a:srgbClr val="2D2D2C"/>
      </a:accent5>
      <a:accent6>
        <a:srgbClr val="ECECEC"/>
      </a:accent6>
      <a:hlink>
        <a:srgbClr val="757578"/>
      </a:hlink>
      <a:folHlink>
        <a:srgbClr val="757578"/>
      </a:folHlink>
    </a:clrScheme>
    <a:fontScheme name="WYP">
      <a:majorFont>
        <a:latin typeface="Cooper Hewitt Heavy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sembly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sembly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6fd5a2-b9f8-47a6-ba1b-aac7ddcf0f09" xsi:nil="true"/>
    <lcf76f155ced4ddcb4097134ff3c332f xmlns="2824d320-33eb-4418-aa44-a7a17c985826">
      <Terms xmlns="http://schemas.microsoft.com/office/infopath/2007/PartnerControls"/>
    </lcf76f155ced4ddcb4097134ff3c332f>
    <Status xmlns="2824d320-33eb-4418-aa44-a7a17c985826">In Progress</Status>
    <Thumbnail xmlns="2824d320-33eb-4418-aa44-a7a17c985826" xsi:nil="true"/>
    <Leadperson xmlns="2824d320-33eb-4418-aa44-a7a17c985826">
      <UserInfo>
        <DisplayName/>
        <AccountId xsi:nil="true"/>
        <AccountType/>
      </UserInfo>
    </Leadperson>
    <Language xmlns="2824d320-33eb-4418-aa44-a7a17c98582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4359749E7B3141A2F8361462545C6F" ma:contentTypeVersion="23" ma:contentTypeDescription="Create a new document." ma:contentTypeScope="" ma:versionID="f398f03e6c9b6f191903512de88012a4">
  <xsd:schema xmlns:xsd="http://www.w3.org/2001/XMLSchema" xmlns:xs="http://www.w3.org/2001/XMLSchema" xmlns:p="http://schemas.microsoft.com/office/2006/metadata/properties" xmlns:ns2="2824d320-33eb-4418-aa44-a7a17c985826" xmlns:ns3="9c6fd5a2-b9f8-47a6-ba1b-aac7ddcf0f09" targetNamespace="http://schemas.microsoft.com/office/2006/metadata/properties" ma:root="true" ma:fieldsID="7299d32c357b3bc1986b40e4653a9257" ns2:_="" ns3:_="">
    <xsd:import namespace="2824d320-33eb-4418-aa44-a7a17c985826"/>
    <xsd:import namespace="9c6fd5a2-b9f8-47a6-ba1b-aac7ddcf0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Status" minOccurs="0"/>
                <xsd:element ref="ns2:MediaServiceLocation" minOccurs="0"/>
                <xsd:element ref="ns2:Leadpers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anguage" minOccurs="0"/>
                <xsd:element ref="ns2:MediaLengthInSeconds" minOccurs="0"/>
                <xsd:element ref="ns2:Thumbnai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4d320-33eb-4418-aa44-a7a17c9858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13" nillable="true" ma:displayName="Status" ma:default="In progress" ma:format="Dropdown" ma:internalName="Status">
      <xsd:simpleType>
        <xsd:restriction base="dms:Choice">
          <xsd:enumeration value="In progress"/>
          <xsd:enumeration value="Completed"/>
          <xsd:enumeration value="Cancelled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Leadperson" ma:index="15" nillable="true" ma:displayName="Lead person " ma:description="Person leaading on this work" ma:format="Dropdown" ma:list="UserInfo" ma:SharePointGroup="0" ma:internalName="Lead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anguage" ma:index="22" nillable="true" ma:displayName="Language" ma:format="Dropdown" ma:internalName="Language">
      <xsd:simpleType>
        <xsd:restriction base="dms:Choice">
          <xsd:enumeration value="CY"/>
          <xsd:enumeration value="EN"/>
          <xsd:enumeration value="EN+CY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49ea267-a9ad-47e9-8981-8b6467ce4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fd5a2-b9f8-47a6-ba1b-aac7ddcf0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e0b92b0c-c309-47bd-a7d6-a4b1eceb4cb7}" ma:internalName="TaxCatchAll" ma:showField="CatchAllData" ma:web="9c6fd5a2-b9f8-47a6-ba1b-aac7ddcf0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97DC81-9093-4B4E-A5DA-C007FA4878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294304-73CE-4C56-BAB4-5EBD63C58CBB}">
  <ds:schemaRefs>
    <ds:schemaRef ds:uri="5e848378-aab1-4289-91a5-fae0328188c9"/>
    <ds:schemaRef ds:uri="81217ff9-c9cf-4f11-b8be-76c231f7cdca"/>
    <ds:schemaRef ds:uri="f2ab6b64-dc47-4b4e-aed7-d1d8ce04486f"/>
    <ds:schemaRef ds:uri="http://schemas.microsoft.com/office/2006/metadata/properties"/>
    <ds:schemaRef ds:uri="http://schemas.microsoft.com/office/infopath/2007/PartnerControls"/>
    <ds:schemaRef ds:uri="9c6fd5a2-b9f8-47a6-ba1b-aac7ddcf0f09"/>
  </ds:schemaRefs>
</ds:datastoreItem>
</file>

<file path=customXml/itemProps3.xml><?xml version="1.0" encoding="utf-8"?>
<ds:datastoreItem xmlns:ds="http://schemas.openxmlformats.org/officeDocument/2006/customXml" ds:itemID="{10000E73-1413-45E4-BDE8-172DEEBFFF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122</Words>
  <Application>Microsoft Office PowerPoint</Application>
  <PresentationFormat>Widescreen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Cooper Hewitt Book</vt:lpstr>
      <vt:lpstr>Cooper Hewitt Heavy</vt:lpstr>
      <vt:lpstr>Wingdings</vt:lpstr>
      <vt:lpstr>Montserrat Light</vt:lpstr>
      <vt:lpstr>Arial</vt:lpstr>
      <vt:lpstr>Bubblegum-picture</vt:lpstr>
      <vt:lpstr>Jade-picture</vt:lpstr>
      <vt:lpstr>Butterscotch-picture</vt:lpstr>
      <vt:lpstr>Nebula-picture</vt:lpstr>
      <vt:lpstr>Welsh Youth Parliament </vt:lpstr>
      <vt:lpstr>It starts with you!</vt:lpstr>
      <vt:lpstr>My three key issues</vt:lpstr>
      <vt:lpstr>REGISTER TO VOTE!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Draper-Orr, Robert</dc:creator>
  <cp:lastModifiedBy>Draper-Orr, Robert (Staff Comisiwn y Senedd | Senedd Commission Staff)</cp:lastModifiedBy>
  <cp:revision>2</cp:revision>
  <dcterms:created xsi:type="dcterms:W3CDTF">2020-10-07T08:01:38Z</dcterms:created>
  <dcterms:modified xsi:type="dcterms:W3CDTF">2024-10-03T10:42:11Z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0x010100A9EEC37FCFF73242B0893140C54F7AFB</vt:lpwstr>
  </property>
  <property fmtid="{D5CDD505-2E9C-101B-9397-08002B2CF9AE}" pid="3" name="MediaServiceImageTags">
    <vt:lpwstr/>
  </property>
</Properties>
</file>